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112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44B6B01-35AB-4483-9E25-4EEAD3955512}" type="doc">
      <dgm:prSet loTypeId="urn:microsoft.com/office/officeart/2005/8/layout/cycle7" loCatId="cycle" qsTypeId="urn:microsoft.com/office/officeart/2005/8/quickstyle/3d2#1" qsCatId="3D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FECEE6B3-B780-4B21-A687-72D3ACE530EB}">
      <dgm:prSet phldrT="[Текст]"/>
      <dgm:spPr/>
      <dgm:t>
        <a:bodyPr/>
        <a:lstStyle/>
        <a:p>
          <a:r>
            <a:rPr lang="en-US" dirty="0" err="1" smtClean="0"/>
            <a:t>Morfema</a:t>
          </a:r>
          <a:endParaRPr lang="ru-RU" dirty="0"/>
        </a:p>
      </dgm:t>
    </dgm:pt>
    <dgm:pt modelId="{000B7285-604E-445C-BA61-9944DB7C0113}" type="parTrans" cxnId="{4C863A9E-83D6-4447-A80F-ECE65EEF8069}">
      <dgm:prSet/>
      <dgm:spPr/>
      <dgm:t>
        <a:bodyPr/>
        <a:lstStyle/>
        <a:p>
          <a:endParaRPr lang="ru-RU"/>
        </a:p>
      </dgm:t>
    </dgm:pt>
    <dgm:pt modelId="{21A3E3FD-6916-493B-AC17-F2C410B4C10C}" type="sibTrans" cxnId="{4C863A9E-83D6-4447-A80F-ECE65EEF8069}">
      <dgm:prSet/>
      <dgm:spPr/>
      <dgm:t>
        <a:bodyPr/>
        <a:lstStyle/>
        <a:p>
          <a:endParaRPr lang="ru-RU"/>
        </a:p>
      </dgm:t>
    </dgm:pt>
    <dgm:pt modelId="{283EABBB-6664-4A73-BD19-C11817F67A41}">
      <dgm:prSet phldrT="[Текст]"/>
      <dgm:spPr/>
      <dgm:t>
        <a:bodyPr/>
        <a:lstStyle/>
        <a:p>
          <a:r>
            <a:rPr lang="en-US" dirty="0" err="1" smtClean="0"/>
            <a:t>Affiksal</a:t>
          </a:r>
          <a:endParaRPr lang="ru-RU" dirty="0"/>
        </a:p>
      </dgm:t>
    </dgm:pt>
    <dgm:pt modelId="{BAC7869E-F34C-4E18-B7FA-3F09D38A4198}" type="parTrans" cxnId="{4A419DB2-BB64-400C-BDFB-ABA5827C96C6}">
      <dgm:prSet/>
      <dgm:spPr/>
      <dgm:t>
        <a:bodyPr/>
        <a:lstStyle/>
        <a:p>
          <a:endParaRPr lang="ru-RU"/>
        </a:p>
      </dgm:t>
    </dgm:pt>
    <dgm:pt modelId="{43D3615C-4F88-46BD-A2F0-8D731CB70E96}" type="sibTrans" cxnId="{4A419DB2-BB64-400C-BDFB-ABA5827C96C6}">
      <dgm:prSet/>
      <dgm:spPr/>
      <dgm:t>
        <a:bodyPr/>
        <a:lstStyle/>
        <a:p>
          <a:endParaRPr lang="ru-RU"/>
        </a:p>
      </dgm:t>
    </dgm:pt>
    <dgm:pt modelId="{09AFE629-4A8D-40E9-BD96-FAD905440BB7}">
      <dgm:prSet phldrT="[Текст]"/>
      <dgm:spPr/>
      <dgm:t>
        <a:bodyPr/>
        <a:lstStyle/>
        <a:p>
          <a:r>
            <a:rPr lang="en-US" dirty="0" err="1" smtClean="0"/>
            <a:t>O’zak</a:t>
          </a:r>
          <a:endParaRPr lang="ru-RU" dirty="0"/>
        </a:p>
      </dgm:t>
    </dgm:pt>
    <dgm:pt modelId="{68A00E99-6D4B-4769-BC97-51DBED11192A}" type="parTrans" cxnId="{0F71D8C3-8E58-474A-9348-ABC3FFF00BB2}">
      <dgm:prSet/>
      <dgm:spPr/>
      <dgm:t>
        <a:bodyPr/>
        <a:lstStyle/>
        <a:p>
          <a:endParaRPr lang="ru-RU"/>
        </a:p>
      </dgm:t>
    </dgm:pt>
    <dgm:pt modelId="{BBF70820-CF9F-4997-A68C-CF8B877E9773}" type="sibTrans" cxnId="{0F71D8C3-8E58-474A-9348-ABC3FFF00BB2}">
      <dgm:prSet/>
      <dgm:spPr/>
      <dgm:t>
        <a:bodyPr/>
        <a:lstStyle/>
        <a:p>
          <a:endParaRPr lang="ru-RU"/>
        </a:p>
      </dgm:t>
    </dgm:pt>
    <dgm:pt modelId="{D4D19E42-8F2A-4185-95BF-9F58E24E0E5B}" type="pres">
      <dgm:prSet presAssocID="{444B6B01-35AB-4483-9E25-4EEAD395551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3FC71AB-2EF6-47B4-9000-9B2B6E21504B}" type="pres">
      <dgm:prSet presAssocID="{FECEE6B3-B780-4B21-A687-72D3ACE530EB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602A32-0515-46C0-8C5C-42133F19DC3F}" type="pres">
      <dgm:prSet presAssocID="{21A3E3FD-6916-493B-AC17-F2C410B4C10C}" presName="sibTrans" presStyleLbl="sibTrans2D1" presStyleIdx="0" presStyleCnt="3"/>
      <dgm:spPr/>
      <dgm:t>
        <a:bodyPr/>
        <a:lstStyle/>
        <a:p>
          <a:endParaRPr lang="ru-RU"/>
        </a:p>
      </dgm:t>
    </dgm:pt>
    <dgm:pt modelId="{B2E5B81F-6565-4B84-AA19-FD02A3CBA8E5}" type="pres">
      <dgm:prSet presAssocID="{21A3E3FD-6916-493B-AC17-F2C410B4C10C}" presName="connectorText" presStyleLbl="sibTrans2D1" presStyleIdx="0" presStyleCnt="3"/>
      <dgm:spPr/>
      <dgm:t>
        <a:bodyPr/>
        <a:lstStyle/>
        <a:p>
          <a:endParaRPr lang="ru-RU"/>
        </a:p>
      </dgm:t>
    </dgm:pt>
    <dgm:pt modelId="{A2D8D31A-505A-4340-809E-3ABEA8DBA40E}" type="pres">
      <dgm:prSet presAssocID="{283EABBB-6664-4A73-BD19-C11817F67A41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873A43-3670-4425-B178-91EFF6A635E5}" type="pres">
      <dgm:prSet presAssocID="{43D3615C-4F88-46BD-A2F0-8D731CB70E96}" presName="sibTrans" presStyleLbl="sibTrans2D1" presStyleIdx="1" presStyleCnt="3"/>
      <dgm:spPr/>
      <dgm:t>
        <a:bodyPr/>
        <a:lstStyle/>
        <a:p>
          <a:endParaRPr lang="ru-RU"/>
        </a:p>
      </dgm:t>
    </dgm:pt>
    <dgm:pt modelId="{5345E8D8-8EAB-4406-B8CB-78FFAF48D299}" type="pres">
      <dgm:prSet presAssocID="{43D3615C-4F88-46BD-A2F0-8D731CB70E96}" presName="connectorText" presStyleLbl="sibTrans2D1" presStyleIdx="1" presStyleCnt="3"/>
      <dgm:spPr/>
      <dgm:t>
        <a:bodyPr/>
        <a:lstStyle/>
        <a:p>
          <a:endParaRPr lang="ru-RU"/>
        </a:p>
      </dgm:t>
    </dgm:pt>
    <dgm:pt modelId="{2DD20DD7-F3C2-4B39-916F-18F030C2FA3B}" type="pres">
      <dgm:prSet presAssocID="{09AFE629-4A8D-40E9-BD96-FAD905440BB7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E8E0F7-CDEF-42C0-B4C8-253F77225AB5}" type="pres">
      <dgm:prSet presAssocID="{BBF70820-CF9F-4997-A68C-CF8B877E9773}" presName="sibTrans" presStyleLbl="sibTrans2D1" presStyleIdx="2" presStyleCnt="3"/>
      <dgm:spPr/>
      <dgm:t>
        <a:bodyPr/>
        <a:lstStyle/>
        <a:p>
          <a:endParaRPr lang="ru-RU"/>
        </a:p>
      </dgm:t>
    </dgm:pt>
    <dgm:pt modelId="{736A0E27-DFBE-4396-958C-314ACAE110AF}" type="pres">
      <dgm:prSet presAssocID="{BBF70820-CF9F-4997-A68C-CF8B877E9773}" presName="connectorText" presStyleLbl="sibTrans2D1" presStyleIdx="2" presStyleCnt="3"/>
      <dgm:spPr/>
      <dgm:t>
        <a:bodyPr/>
        <a:lstStyle/>
        <a:p>
          <a:endParaRPr lang="ru-RU"/>
        </a:p>
      </dgm:t>
    </dgm:pt>
  </dgm:ptLst>
  <dgm:cxnLst>
    <dgm:cxn modelId="{1FC11E0D-7C4A-4B27-AA32-EDC2E560A6D5}" type="presOf" srcId="{21A3E3FD-6916-493B-AC17-F2C410B4C10C}" destId="{A0602A32-0515-46C0-8C5C-42133F19DC3F}" srcOrd="0" destOrd="0" presId="urn:microsoft.com/office/officeart/2005/8/layout/cycle7"/>
    <dgm:cxn modelId="{4A419DB2-BB64-400C-BDFB-ABA5827C96C6}" srcId="{444B6B01-35AB-4483-9E25-4EEAD3955512}" destId="{283EABBB-6664-4A73-BD19-C11817F67A41}" srcOrd="1" destOrd="0" parTransId="{BAC7869E-F34C-4E18-B7FA-3F09D38A4198}" sibTransId="{43D3615C-4F88-46BD-A2F0-8D731CB70E96}"/>
    <dgm:cxn modelId="{0F71D8C3-8E58-474A-9348-ABC3FFF00BB2}" srcId="{444B6B01-35AB-4483-9E25-4EEAD3955512}" destId="{09AFE629-4A8D-40E9-BD96-FAD905440BB7}" srcOrd="2" destOrd="0" parTransId="{68A00E99-6D4B-4769-BC97-51DBED11192A}" sibTransId="{BBF70820-CF9F-4997-A68C-CF8B877E9773}"/>
    <dgm:cxn modelId="{6FF4AC35-6F3E-4804-A589-4264830A4992}" type="presOf" srcId="{FECEE6B3-B780-4B21-A687-72D3ACE530EB}" destId="{73FC71AB-2EF6-47B4-9000-9B2B6E21504B}" srcOrd="0" destOrd="0" presId="urn:microsoft.com/office/officeart/2005/8/layout/cycle7"/>
    <dgm:cxn modelId="{4C863A9E-83D6-4447-A80F-ECE65EEF8069}" srcId="{444B6B01-35AB-4483-9E25-4EEAD3955512}" destId="{FECEE6B3-B780-4B21-A687-72D3ACE530EB}" srcOrd="0" destOrd="0" parTransId="{000B7285-604E-445C-BA61-9944DB7C0113}" sibTransId="{21A3E3FD-6916-493B-AC17-F2C410B4C10C}"/>
    <dgm:cxn modelId="{753CDB73-9A37-46EC-8833-53643F128BC7}" type="presOf" srcId="{43D3615C-4F88-46BD-A2F0-8D731CB70E96}" destId="{5345E8D8-8EAB-4406-B8CB-78FFAF48D299}" srcOrd="1" destOrd="0" presId="urn:microsoft.com/office/officeart/2005/8/layout/cycle7"/>
    <dgm:cxn modelId="{BFB78AED-3578-4B05-BBA4-F081BEF6C252}" type="presOf" srcId="{BBF70820-CF9F-4997-A68C-CF8B877E9773}" destId="{736A0E27-DFBE-4396-958C-314ACAE110AF}" srcOrd="1" destOrd="0" presId="urn:microsoft.com/office/officeart/2005/8/layout/cycle7"/>
    <dgm:cxn modelId="{77C180D1-92E3-4AE5-B4B0-5A59383CD96B}" type="presOf" srcId="{444B6B01-35AB-4483-9E25-4EEAD3955512}" destId="{D4D19E42-8F2A-4185-95BF-9F58E24E0E5B}" srcOrd="0" destOrd="0" presId="urn:microsoft.com/office/officeart/2005/8/layout/cycle7"/>
    <dgm:cxn modelId="{6A78B2C6-53C4-4089-92AB-27DC8BC93ECA}" type="presOf" srcId="{283EABBB-6664-4A73-BD19-C11817F67A41}" destId="{A2D8D31A-505A-4340-809E-3ABEA8DBA40E}" srcOrd="0" destOrd="0" presId="urn:microsoft.com/office/officeart/2005/8/layout/cycle7"/>
    <dgm:cxn modelId="{F745F51F-87A6-4CE8-BDA9-F4DA05822E1D}" type="presOf" srcId="{BBF70820-CF9F-4997-A68C-CF8B877E9773}" destId="{75E8E0F7-CDEF-42C0-B4C8-253F77225AB5}" srcOrd="0" destOrd="0" presId="urn:microsoft.com/office/officeart/2005/8/layout/cycle7"/>
    <dgm:cxn modelId="{10D58B17-EE8D-4425-8B48-15DD0785FA51}" type="presOf" srcId="{09AFE629-4A8D-40E9-BD96-FAD905440BB7}" destId="{2DD20DD7-F3C2-4B39-916F-18F030C2FA3B}" srcOrd="0" destOrd="0" presId="urn:microsoft.com/office/officeart/2005/8/layout/cycle7"/>
    <dgm:cxn modelId="{1E539473-46D8-4E5D-82C7-4B91A616B6AA}" type="presOf" srcId="{21A3E3FD-6916-493B-AC17-F2C410B4C10C}" destId="{B2E5B81F-6565-4B84-AA19-FD02A3CBA8E5}" srcOrd="1" destOrd="0" presId="urn:microsoft.com/office/officeart/2005/8/layout/cycle7"/>
    <dgm:cxn modelId="{C02EF9AB-7680-493C-98F1-EB7D85F5EA94}" type="presOf" srcId="{43D3615C-4F88-46BD-A2F0-8D731CB70E96}" destId="{F7873A43-3670-4425-B178-91EFF6A635E5}" srcOrd="0" destOrd="0" presId="urn:microsoft.com/office/officeart/2005/8/layout/cycle7"/>
    <dgm:cxn modelId="{A30FCAF0-B744-4B01-B4F1-8031A7673953}" type="presParOf" srcId="{D4D19E42-8F2A-4185-95BF-9F58E24E0E5B}" destId="{73FC71AB-2EF6-47B4-9000-9B2B6E21504B}" srcOrd="0" destOrd="0" presId="urn:microsoft.com/office/officeart/2005/8/layout/cycle7"/>
    <dgm:cxn modelId="{BDE0E77A-673D-4761-8360-C6618D37E6A2}" type="presParOf" srcId="{D4D19E42-8F2A-4185-95BF-9F58E24E0E5B}" destId="{A0602A32-0515-46C0-8C5C-42133F19DC3F}" srcOrd="1" destOrd="0" presId="urn:microsoft.com/office/officeart/2005/8/layout/cycle7"/>
    <dgm:cxn modelId="{4CCC5DF5-643C-4C94-B9B2-582A71B4F18C}" type="presParOf" srcId="{A0602A32-0515-46C0-8C5C-42133F19DC3F}" destId="{B2E5B81F-6565-4B84-AA19-FD02A3CBA8E5}" srcOrd="0" destOrd="0" presId="urn:microsoft.com/office/officeart/2005/8/layout/cycle7"/>
    <dgm:cxn modelId="{B089754C-4A43-48B1-8551-E4DF052A0DA8}" type="presParOf" srcId="{D4D19E42-8F2A-4185-95BF-9F58E24E0E5B}" destId="{A2D8D31A-505A-4340-809E-3ABEA8DBA40E}" srcOrd="2" destOrd="0" presId="urn:microsoft.com/office/officeart/2005/8/layout/cycle7"/>
    <dgm:cxn modelId="{87594632-8999-46D0-A5B2-C49A2BD2CE92}" type="presParOf" srcId="{D4D19E42-8F2A-4185-95BF-9F58E24E0E5B}" destId="{F7873A43-3670-4425-B178-91EFF6A635E5}" srcOrd="3" destOrd="0" presId="urn:microsoft.com/office/officeart/2005/8/layout/cycle7"/>
    <dgm:cxn modelId="{605298A6-CDB4-44F0-AE6A-9B4BCF6FB2F7}" type="presParOf" srcId="{F7873A43-3670-4425-B178-91EFF6A635E5}" destId="{5345E8D8-8EAB-4406-B8CB-78FFAF48D299}" srcOrd="0" destOrd="0" presId="urn:microsoft.com/office/officeart/2005/8/layout/cycle7"/>
    <dgm:cxn modelId="{6B7B8E30-6175-4B81-B30C-2BD4DF6447BD}" type="presParOf" srcId="{D4D19E42-8F2A-4185-95BF-9F58E24E0E5B}" destId="{2DD20DD7-F3C2-4B39-916F-18F030C2FA3B}" srcOrd="4" destOrd="0" presId="urn:microsoft.com/office/officeart/2005/8/layout/cycle7"/>
    <dgm:cxn modelId="{E7CAFB37-7BF8-45FA-BD9B-59182A17298C}" type="presParOf" srcId="{D4D19E42-8F2A-4185-95BF-9F58E24E0E5B}" destId="{75E8E0F7-CDEF-42C0-B4C8-253F77225AB5}" srcOrd="5" destOrd="0" presId="urn:microsoft.com/office/officeart/2005/8/layout/cycle7"/>
    <dgm:cxn modelId="{78EF03C9-EC2F-4CEB-B01C-95924E35ACC6}" type="presParOf" srcId="{75E8E0F7-CDEF-42C0-B4C8-253F77225AB5}" destId="{736A0E27-DFBE-4396-958C-314ACAE110AF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A6372FD-3097-4060-A55A-A3A010C57BF1}" type="doc">
      <dgm:prSet loTypeId="urn:microsoft.com/office/officeart/2005/8/layout/radial6" loCatId="cycle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B11D589F-9821-491A-932C-59F5FA4A7FD9}">
      <dgm:prSet phldrT="[Текст]"/>
      <dgm:spPr/>
      <dgm:t>
        <a:bodyPr/>
        <a:lstStyle/>
        <a:p>
          <a:r>
            <a:rPr lang="en-US" dirty="0" err="1" smtClean="0"/>
            <a:t>Gul</a:t>
          </a:r>
          <a:r>
            <a:rPr lang="en-US" dirty="0" smtClean="0"/>
            <a:t> </a:t>
          </a:r>
          <a:endParaRPr lang="ru-RU" dirty="0"/>
        </a:p>
      </dgm:t>
    </dgm:pt>
    <dgm:pt modelId="{505C5D0E-74CB-4972-B376-02524165A6C3}" type="parTrans" cxnId="{35C584D9-10BA-4CC3-BC05-B0622E199669}">
      <dgm:prSet/>
      <dgm:spPr/>
      <dgm:t>
        <a:bodyPr/>
        <a:lstStyle/>
        <a:p>
          <a:endParaRPr lang="ru-RU"/>
        </a:p>
      </dgm:t>
    </dgm:pt>
    <dgm:pt modelId="{EF61A188-A074-4102-A466-D64F84766658}" type="sibTrans" cxnId="{35C584D9-10BA-4CC3-BC05-B0622E199669}">
      <dgm:prSet/>
      <dgm:spPr/>
      <dgm:t>
        <a:bodyPr/>
        <a:lstStyle/>
        <a:p>
          <a:endParaRPr lang="ru-RU"/>
        </a:p>
      </dgm:t>
    </dgm:pt>
    <dgm:pt modelId="{E135A846-6A9C-493D-BD21-6D4367A6C500}">
      <dgm:prSet phldrT="[Текст]"/>
      <dgm:spPr/>
      <dgm:t>
        <a:bodyPr/>
        <a:lstStyle/>
        <a:p>
          <a:r>
            <a:rPr lang="en-US" dirty="0" smtClean="0"/>
            <a:t>-</a:t>
          </a:r>
          <a:r>
            <a:rPr lang="en-US" dirty="0" err="1" smtClean="0"/>
            <a:t>li</a:t>
          </a:r>
          <a:r>
            <a:rPr lang="en-US" dirty="0" smtClean="0"/>
            <a:t> </a:t>
          </a:r>
          <a:endParaRPr lang="ru-RU" dirty="0"/>
        </a:p>
      </dgm:t>
    </dgm:pt>
    <dgm:pt modelId="{393DB3BB-383F-4DF2-8EBC-F3927BFF9A2A}" type="parTrans" cxnId="{395988DC-A66C-4A72-AF03-3C376C2F2AB8}">
      <dgm:prSet/>
      <dgm:spPr/>
      <dgm:t>
        <a:bodyPr/>
        <a:lstStyle/>
        <a:p>
          <a:endParaRPr lang="ru-RU"/>
        </a:p>
      </dgm:t>
    </dgm:pt>
    <dgm:pt modelId="{E6F8E79F-8178-488D-BFD1-CCF72FD14F0F}" type="sibTrans" cxnId="{395988DC-A66C-4A72-AF03-3C376C2F2AB8}">
      <dgm:prSet/>
      <dgm:spPr/>
      <dgm:t>
        <a:bodyPr/>
        <a:lstStyle/>
        <a:p>
          <a:endParaRPr lang="ru-RU"/>
        </a:p>
      </dgm:t>
    </dgm:pt>
    <dgm:pt modelId="{E488B0A1-E4E8-4D7E-982B-6EF3FC8E1262}">
      <dgm:prSet phldrT="[Текст]"/>
      <dgm:spPr/>
      <dgm:t>
        <a:bodyPr/>
        <a:lstStyle/>
        <a:p>
          <a:r>
            <a:rPr lang="en-US" dirty="0" smtClean="0"/>
            <a:t>-la </a:t>
          </a:r>
          <a:endParaRPr lang="ru-RU" dirty="0"/>
        </a:p>
      </dgm:t>
    </dgm:pt>
    <dgm:pt modelId="{99ADC1B6-6C27-432B-ACE7-05A2F56DC34F}" type="parTrans" cxnId="{447EA802-E9F6-4BDA-8A57-08426FB2B602}">
      <dgm:prSet/>
      <dgm:spPr/>
      <dgm:t>
        <a:bodyPr/>
        <a:lstStyle/>
        <a:p>
          <a:endParaRPr lang="ru-RU"/>
        </a:p>
      </dgm:t>
    </dgm:pt>
    <dgm:pt modelId="{45B611E8-610B-4896-B860-4F0B5527BE4D}" type="sibTrans" cxnId="{447EA802-E9F6-4BDA-8A57-08426FB2B602}">
      <dgm:prSet/>
      <dgm:spPr/>
      <dgm:t>
        <a:bodyPr/>
        <a:lstStyle/>
        <a:p>
          <a:endParaRPr lang="ru-RU"/>
        </a:p>
      </dgm:t>
    </dgm:pt>
    <dgm:pt modelId="{CE4A2663-C117-4DEB-A911-B0009472FB3F}">
      <dgm:prSet phldrT="[Текст]"/>
      <dgm:spPr/>
      <dgm:t>
        <a:bodyPr/>
        <a:lstStyle/>
        <a:p>
          <a:r>
            <a:rPr lang="en-US" dirty="0" smtClean="0"/>
            <a:t>-chi</a:t>
          </a:r>
          <a:endParaRPr lang="ru-RU" dirty="0"/>
        </a:p>
      </dgm:t>
    </dgm:pt>
    <dgm:pt modelId="{383C3103-25F7-4E9B-A685-CDE863C7683C}" type="parTrans" cxnId="{87E9BA00-2933-4A09-85DE-9CE4515AED31}">
      <dgm:prSet/>
      <dgm:spPr/>
      <dgm:t>
        <a:bodyPr/>
        <a:lstStyle/>
        <a:p>
          <a:endParaRPr lang="ru-RU"/>
        </a:p>
      </dgm:t>
    </dgm:pt>
    <dgm:pt modelId="{18E52245-59C7-4EB5-A381-D8AD5F7FF14E}" type="sibTrans" cxnId="{87E9BA00-2933-4A09-85DE-9CE4515AED31}">
      <dgm:prSet/>
      <dgm:spPr/>
      <dgm:t>
        <a:bodyPr/>
        <a:lstStyle/>
        <a:p>
          <a:endParaRPr lang="ru-RU"/>
        </a:p>
      </dgm:t>
    </dgm:pt>
    <dgm:pt modelId="{A634C83C-46C8-4D19-A6AB-B3E01DED08F3}">
      <dgm:prSet phldrT="[Текст]"/>
      <dgm:spPr/>
      <dgm:t>
        <a:bodyPr/>
        <a:lstStyle/>
        <a:p>
          <a:r>
            <a:rPr lang="en-US" dirty="0" smtClean="0"/>
            <a:t>-</a:t>
          </a:r>
          <a:r>
            <a:rPr lang="en-US" dirty="0" err="1" smtClean="0"/>
            <a:t>siz</a:t>
          </a:r>
          <a:endParaRPr lang="ru-RU" dirty="0"/>
        </a:p>
      </dgm:t>
    </dgm:pt>
    <dgm:pt modelId="{47B273D7-1F7B-49FF-A86C-63FC326C82AC}" type="parTrans" cxnId="{55D7DDFD-5AC4-4C68-A486-E2F138A4C36E}">
      <dgm:prSet/>
      <dgm:spPr/>
      <dgm:t>
        <a:bodyPr/>
        <a:lstStyle/>
        <a:p>
          <a:endParaRPr lang="ru-RU"/>
        </a:p>
      </dgm:t>
    </dgm:pt>
    <dgm:pt modelId="{B0BEB52A-EAE4-422E-AD75-58A3F6D268A1}" type="sibTrans" cxnId="{55D7DDFD-5AC4-4C68-A486-E2F138A4C36E}">
      <dgm:prSet/>
      <dgm:spPr/>
      <dgm:t>
        <a:bodyPr/>
        <a:lstStyle/>
        <a:p>
          <a:endParaRPr lang="ru-RU"/>
        </a:p>
      </dgm:t>
    </dgm:pt>
    <dgm:pt modelId="{8415501A-05EF-4341-A69E-CCDCB1233DD1}">
      <dgm:prSet/>
      <dgm:spPr/>
      <dgm:t>
        <a:bodyPr/>
        <a:lstStyle/>
        <a:p>
          <a:r>
            <a:rPr lang="en-US" dirty="0" smtClean="0"/>
            <a:t>-</a:t>
          </a:r>
          <a:r>
            <a:rPr lang="en-US" dirty="0" err="1" smtClean="0"/>
            <a:t>dor</a:t>
          </a:r>
          <a:r>
            <a:rPr lang="en-US" dirty="0" smtClean="0"/>
            <a:t> </a:t>
          </a:r>
          <a:endParaRPr lang="ru-RU" dirty="0"/>
        </a:p>
      </dgm:t>
    </dgm:pt>
    <dgm:pt modelId="{C3E8C8B3-346D-4A41-8483-F0954AED323F}" type="parTrans" cxnId="{BA3BAC12-C981-47D6-A75B-6464B1DF6953}">
      <dgm:prSet/>
      <dgm:spPr/>
      <dgm:t>
        <a:bodyPr/>
        <a:lstStyle/>
        <a:p>
          <a:endParaRPr lang="ru-RU"/>
        </a:p>
      </dgm:t>
    </dgm:pt>
    <dgm:pt modelId="{BCBA1877-681C-42DC-B902-F9A7C5B09B89}" type="sibTrans" cxnId="{BA3BAC12-C981-47D6-A75B-6464B1DF6953}">
      <dgm:prSet/>
      <dgm:spPr/>
      <dgm:t>
        <a:bodyPr/>
        <a:lstStyle/>
        <a:p>
          <a:endParaRPr lang="ru-RU"/>
        </a:p>
      </dgm:t>
    </dgm:pt>
    <dgm:pt modelId="{F7444DB9-AF11-46B4-97A9-C9E2D64CFCE3}" type="pres">
      <dgm:prSet presAssocID="{9A6372FD-3097-4060-A55A-A3A010C57BF1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35B695B-814F-4310-B3D0-FCE197C9F325}" type="pres">
      <dgm:prSet presAssocID="{B11D589F-9821-491A-932C-59F5FA4A7FD9}" presName="centerShape" presStyleLbl="node0" presStyleIdx="0" presStyleCnt="1"/>
      <dgm:spPr/>
      <dgm:t>
        <a:bodyPr/>
        <a:lstStyle/>
        <a:p>
          <a:endParaRPr lang="ru-RU"/>
        </a:p>
      </dgm:t>
    </dgm:pt>
    <dgm:pt modelId="{8DE14A50-E642-4416-B0B7-395E7DFC1F28}" type="pres">
      <dgm:prSet presAssocID="{E135A846-6A9C-493D-BD21-6D4367A6C500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D48B43-D88C-49ED-90C3-F167BA454B88}" type="pres">
      <dgm:prSet presAssocID="{E135A846-6A9C-493D-BD21-6D4367A6C500}" presName="dummy" presStyleCnt="0"/>
      <dgm:spPr/>
    </dgm:pt>
    <dgm:pt modelId="{3FDA19D2-955B-4D67-B047-F1EF4EB85E4A}" type="pres">
      <dgm:prSet presAssocID="{E6F8E79F-8178-488D-BFD1-CCF72FD14F0F}" presName="sibTrans" presStyleLbl="sibTrans2D1" presStyleIdx="0" presStyleCnt="5"/>
      <dgm:spPr/>
      <dgm:t>
        <a:bodyPr/>
        <a:lstStyle/>
        <a:p>
          <a:endParaRPr lang="ru-RU"/>
        </a:p>
      </dgm:t>
    </dgm:pt>
    <dgm:pt modelId="{9467718C-8D3B-4235-AD6F-C8A068F9F87B}" type="pres">
      <dgm:prSet presAssocID="{E488B0A1-E4E8-4D7E-982B-6EF3FC8E1262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AB6D6A-DF5F-49E1-9BEB-E11634DC19F6}" type="pres">
      <dgm:prSet presAssocID="{E488B0A1-E4E8-4D7E-982B-6EF3FC8E1262}" presName="dummy" presStyleCnt="0"/>
      <dgm:spPr/>
    </dgm:pt>
    <dgm:pt modelId="{3901D9FC-F0C0-4290-9421-E38EBC90ACFB}" type="pres">
      <dgm:prSet presAssocID="{45B611E8-610B-4896-B860-4F0B5527BE4D}" presName="sibTrans" presStyleLbl="sibTrans2D1" presStyleIdx="1" presStyleCnt="5"/>
      <dgm:spPr/>
      <dgm:t>
        <a:bodyPr/>
        <a:lstStyle/>
        <a:p>
          <a:endParaRPr lang="ru-RU"/>
        </a:p>
      </dgm:t>
    </dgm:pt>
    <dgm:pt modelId="{0659AD15-DDDC-4875-8146-4C5D2267EB4A}" type="pres">
      <dgm:prSet presAssocID="{8415501A-05EF-4341-A69E-CCDCB1233DD1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6E5D60-7201-4A47-9EB9-7BB3F42D3E68}" type="pres">
      <dgm:prSet presAssocID="{8415501A-05EF-4341-A69E-CCDCB1233DD1}" presName="dummy" presStyleCnt="0"/>
      <dgm:spPr/>
    </dgm:pt>
    <dgm:pt modelId="{1541D3F9-FA37-4800-9A86-CC7D4A8D0A94}" type="pres">
      <dgm:prSet presAssocID="{BCBA1877-681C-42DC-B902-F9A7C5B09B89}" presName="sibTrans" presStyleLbl="sibTrans2D1" presStyleIdx="2" presStyleCnt="5"/>
      <dgm:spPr/>
      <dgm:t>
        <a:bodyPr/>
        <a:lstStyle/>
        <a:p>
          <a:endParaRPr lang="ru-RU"/>
        </a:p>
      </dgm:t>
    </dgm:pt>
    <dgm:pt modelId="{EC0A7005-31E8-4375-8B88-CFAC5A260615}" type="pres">
      <dgm:prSet presAssocID="{CE4A2663-C117-4DEB-A911-B0009472FB3F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14289A-6C59-4166-91D3-0DE17B56031B}" type="pres">
      <dgm:prSet presAssocID="{CE4A2663-C117-4DEB-A911-B0009472FB3F}" presName="dummy" presStyleCnt="0"/>
      <dgm:spPr/>
    </dgm:pt>
    <dgm:pt modelId="{0B6D2A57-B70C-4229-883E-5AE7EBE75FBD}" type="pres">
      <dgm:prSet presAssocID="{18E52245-59C7-4EB5-A381-D8AD5F7FF14E}" presName="sibTrans" presStyleLbl="sibTrans2D1" presStyleIdx="3" presStyleCnt="5"/>
      <dgm:spPr/>
      <dgm:t>
        <a:bodyPr/>
        <a:lstStyle/>
        <a:p>
          <a:endParaRPr lang="ru-RU"/>
        </a:p>
      </dgm:t>
    </dgm:pt>
    <dgm:pt modelId="{47A471FC-77B7-4EB9-AB13-7848BFBCA869}" type="pres">
      <dgm:prSet presAssocID="{A634C83C-46C8-4D19-A6AB-B3E01DED08F3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B676A8-3719-4B98-AEC9-CAE3C55E5214}" type="pres">
      <dgm:prSet presAssocID="{A634C83C-46C8-4D19-A6AB-B3E01DED08F3}" presName="dummy" presStyleCnt="0"/>
      <dgm:spPr/>
    </dgm:pt>
    <dgm:pt modelId="{9EFAC57C-336F-401B-8752-1AB290FA728C}" type="pres">
      <dgm:prSet presAssocID="{B0BEB52A-EAE4-422E-AD75-58A3F6D268A1}" presName="sibTrans" presStyleLbl="sibTrans2D1" presStyleIdx="4" presStyleCnt="5"/>
      <dgm:spPr/>
      <dgm:t>
        <a:bodyPr/>
        <a:lstStyle/>
        <a:p>
          <a:endParaRPr lang="ru-RU"/>
        </a:p>
      </dgm:t>
    </dgm:pt>
  </dgm:ptLst>
  <dgm:cxnLst>
    <dgm:cxn modelId="{82282FCC-C65A-482B-9EFA-D11CE9FF30B9}" type="presOf" srcId="{CE4A2663-C117-4DEB-A911-B0009472FB3F}" destId="{EC0A7005-31E8-4375-8B88-CFAC5A260615}" srcOrd="0" destOrd="0" presId="urn:microsoft.com/office/officeart/2005/8/layout/radial6"/>
    <dgm:cxn modelId="{3D55B8DE-C47B-43CA-918E-9ABE6D397102}" type="presOf" srcId="{9A6372FD-3097-4060-A55A-A3A010C57BF1}" destId="{F7444DB9-AF11-46B4-97A9-C9E2D64CFCE3}" srcOrd="0" destOrd="0" presId="urn:microsoft.com/office/officeart/2005/8/layout/radial6"/>
    <dgm:cxn modelId="{F2074C31-8F4A-4145-8A91-D56922CFE266}" type="presOf" srcId="{A634C83C-46C8-4D19-A6AB-B3E01DED08F3}" destId="{47A471FC-77B7-4EB9-AB13-7848BFBCA869}" srcOrd="0" destOrd="0" presId="urn:microsoft.com/office/officeart/2005/8/layout/radial6"/>
    <dgm:cxn modelId="{BA3BAC12-C981-47D6-A75B-6464B1DF6953}" srcId="{B11D589F-9821-491A-932C-59F5FA4A7FD9}" destId="{8415501A-05EF-4341-A69E-CCDCB1233DD1}" srcOrd="2" destOrd="0" parTransId="{C3E8C8B3-346D-4A41-8483-F0954AED323F}" sibTransId="{BCBA1877-681C-42DC-B902-F9A7C5B09B89}"/>
    <dgm:cxn modelId="{447EA802-E9F6-4BDA-8A57-08426FB2B602}" srcId="{B11D589F-9821-491A-932C-59F5FA4A7FD9}" destId="{E488B0A1-E4E8-4D7E-982B-6EF3FC8E1262}" srcOrd="1" destOrd="0" parTransId="{99ADC1B6-6C27-432B-ACE7-05A2F56DC34F}" sibTransId="{45B611E8-610B-4896-B860-4F0B5527BE4D}"/>
    <dgm:cxn modelId="{70B9FC72-968D-4D91-B109-712F00E10FF4}" type="presOf" srcId="{B11D589F-9821-491A-932C-59F5FA4A7FD9}" destId="{535B695B-814F-4310-B3D0-FCE197C9F325}" srcOrd="0" destOrd="0" presId="urn:microsoft.com/office/officeart/2005/8/layout/radial6"/>
    <dgm:cxn modelId="{912F99DA-A2CB-469A-B3F1-19755E1C09E8}" type="presOf" srcId="{E6F8E79F-8178-488D-BFD1-CCF72FD14F0F}" destId="{3FDA19D2-955B-4D67-B047-F1EF4EB85E4A}" srcOrd="0" destOrd="0" presId="urn:microsoft.com/office/officeart/2005/8/layout/radial6"/>
    <dgm:cxn modelId="{35C584D9-10BA-4CC3-BC05-B0622E199669}" srcId="{9A6372FD-3097-4060-A55A-A3A010C57BF1}" destId="{B11D589F-9821-491A-932C-59F5FA4A7FD9}" srcOrd="0" destOrd="0" parTransId="{505C5D0E-74CB-4972-B376-02524165A6C3}" sibTransId="{EF61A188-A074-4102-A466-D64F84766658}"/>
    <dgm:cxn modelId="{395988DC-A66C-4A72-AF03-3C376C2F2AB8}" srcId="{B11D589F-9821-491A-932C-59F5FA4A7FD9}" destId="{E135A846-6A9C-493D-BD21-6D4367A6C500}" srcOrd="0" destOrd="0" parTransId="{393DB3BB-383F-4DF2-8EBC-F3927BFF9A2A}" sibTransId="{E6F8E79F-8178-488D-BFD1-CCF72FD14F0F}"/>
    <dgm:cxn modelId="{29409DF3-C522-43F3-8DE4-657059FD2BBD}" type="presOf" srcId="{BCBA1877-681C-42DC-B902-F9A7C5B09B89}" destId="{1541D3F9-FA37-4800-9A86-CC7D4A8D0A94}" srcOrd="0" destOrd="0" presId="urn:microsoft.com/office/officeart/2005/8/layout/radial6"/>
    <dgm:cxn modelId="{56439134-E949-40BE-B243-93FC88C64E85}" type="presOf" srcId="{E135A846-6A9C-493D-BD21-6D4367A6C500}" destId="{8DE14A50-E642-4416-B0B7-395E7DFC1F28}" srcOrd="0" destOrd="0" presId="urn:microsoft.com/office/officeart/2005/8/layout/radial6"/>
    <dgm:cxn modelId="{76272D31-E48E-4FD1-8AEC-745A66457D90}" type="presOf" srcId="{8415501A-05EF-4341-A69E-CCDCB1233DD1}" destId="{0659AD15-DDDC-4875-8146-4C5D2267EB4A}" srcOrd="0" destOrd="0" presId="urn:microsoft.com/office/officeart/2005/8/layout/radial6"/>
    <dgm:cxn modelId="{8968EAEA-0BAB-422D-9D40-0C6E74BABDC9}" type="presOf" srcId="{18E52245-59C7-4EB5-A381-D8AD5F7FF14E}" destId="{0B6D2A57-B70C-4229-883E-5AE7EBE75FBD}" srcOrd="0" destOrd="0" presId="urn:microsoft.com/office/officeart/2005/8/layout/radial6"/>
    <dgm:cxn modelId="{2A950EBD-64D1-4AED-AC7D-8655D9850450}" type="presOf" srcId="{45B611E8-610B-4896-B860-4F0B5527BE4D}" destId="{3901D9FC-F0C0-4290-9421-E38EBC90ACFB}" srcOrd="0" destOrd="0" presId="urn:microsoft.com/office/officeart/2005/8/layout/radial6"/>
    <dgm:cxn modelId="{55D7DDFD-5AC4-4C68-A486-E2F138A4C36E}" srcId="{B11D589F-9821-491A-932C-59F5FA4A7FD9}" destId="{A634C83C-46C8-4D19-A6AB-B3E01DED08F3}" srcOrd="4" destOrd="0" parTransId="{47B273D7-1F7B-49FF-A86C-63FC326C82AC}" sibTransId="{B0BEB52A-EAE4-422E-AD75-58A3F6D268A1}"/>
    <dgm:cxn modelId="{8A407D10-E303-464D-87AA-7B7AEFF889A9}" type="presOf" srcId="{B0BEB52A-EAE4-422E-AD75-58A3F6D268A1}" destId="{9EFAC57C-336F-401B-8752-1AB290FA728C}" srcOrd="0" destOrd="0" presId="urn:microsoft.com/office/officeart/2005/8/layout/radial6"/>
    <dgm:cxn modelId="{3DD671F0-AE27-4153-BCCB-7E4180862F6B}" type="presOf" srcId="{E488B0A1-E4E8-4D7E-982B-6EF3FC8E1262}" destId="{9467718C-8D3B-4235-AD6F-C8A068F9F87B}" srcOrd="0" destOrd="0" presId="urn:microsoft.com/office/officeart/2005/8/layout/radial6"/>
    <dgm:cxn modelId="{87E9BA00-2933-4A09-85DE-9CE4515AED31}" srcId="{B11D589F-9821-491A-932C-59F5FA4A7FD9}" destId="{CE4A2663-C117-4DEB-A911-B0009472FB3F}" srcOrd="3" destOrd="0" parTransId="{383C3103-25F7-4E9B-A685-CDE863C7683C}" sibTransId="{18E52245-59C7-4EB5-A381-D8AD5F7FF14E}"/>
    <dgm:cxn modelId="{3DF506B8-7A25-4050-B971-127C2A2F307B}" type="presParOf" srcId="{F7444DB9-AF11-46B4-97A9-C9E2D64CFCE3}" destId="{535B695B-814F-4310-B3D0-FCE197C9F325}" srcOrd="0" destOrd="0" presId="urn:microsoft.com/office/officeart/2005/8/layout/radial6"/>
    <dgm:cxn modelId="{E0F0E75C-7701-4B6E-AED2-7BC78E91DA13}" type="presParOf" srcId="{F7444DB9-AF11-46B4-97A9-C9E2D64CFCE3}" destId="{8DE14A50-E642-4416-B0B7-395E7DFC1F28}" srcOrd="1" destOrd="0" presId="urn:microsoft.com/office/officeart/2005/8/layout/radial6"/>
    <dgm:cxn modelId="{7FA071DF-BE6E-4E2B-80CE-F993D6B8EDED}" type="presParOf" srcId="{F7444DB9-AF11-46B4-97A9-C9E2D64CFCE3}" destId="{C4D48B43-D88C-49ED-90C3-F167BA454B88}" srcOrd="2" destOrd="0" presId="urn:microsoft.com/office/officeart/2005/8/layout/radial6"/>
    <dgm:cxn modelId="{1595B68F-9384-4004-B40D-826C3C35D6B2}" type="presParOf" srcId="{F7444DB9-AF11-46B4-97A9-C9E2D64CFCE3}" destId="{3FDA19D2-955B-4D67-B047-F1EF4EB85E4A}" srcOrd="3" destOrd="0" presId="urn:microsoft.com/office/officeart/2005/8/layout/radial6"/>
    <dgm:cxn modelId="{9D8BD9C7-D073-4B8D-B0D8-CD64FCFDA7B0}" type="presParOf" srcId="{F7444DB9-AF11-46B4-97A9-C9E2D64CFCE3}" destId="{9467718C-8D3B-4235-AD6F-C8A068F9F87B}" srcOrd="4" destOrd="0" presId="urn:microsoft.com/office/officeart/2005/8/layout/radial6"/>
    <dgm:cxn modelId="{D11E0FBF-5B13-44FE-A326-C71B8CB66CEC}" type="presParOf" srcId="{F7444DB9-AF11-46B4-97A9-C9E2D64CFCE3}" destId="{71AB6D6A-DF5F-49E1-9BEB-E11634DC19F6}" srcOrd="5" destOrd="0" presId="urn:microsoft.com/office/officeart/2005/8/layout/radial6"/>
    <dgm:cxn modelId="{B075909C-AD40-4F7C-BF77-174124C4ED4E}" type="presParOf" srcId="{F7444DB9-AF11-46B4-97A9-C9E2D64CFCE3}" destId="{3901D9FC-F0C0-4290-9421-E38EBC90ACFB}" srcOrd="6" destOrd="0" presId="urn:microsoft.com/office/officeart/2005/8/layout/radial6"/>
    <dgm:cxn modelId="{65A8E0A2-1B32-4F6D-BD73-A1CF3A34BCB2}" type="presParOf" srcId="{F7444DB9-AF11-46B4-97A9-C9E2D64CFCE3}" destId="{0659AD15-DDDC-4875-8146-4C5D2267EB4A}" srcOrd="7" destOrd="0" presId="urn:microsoft.com/office/officeart/2005/8/layout/radial6"/>
    <dgm:cxn modelId="{AB38095F-0411-42FE-B927-EC78259824F2}" type="presParOf" srcId="{F7444DB9-AF11-46B4-97A9-C9E2D64CFCE3}" destId="{2E6E5D60-7201-4A47-9EB9-7BB3F42D3E68}" srcOrd="8" destOrd="0" presId="urn:microsoft.com/office/officeart/2005/8/layout/radial6"/>
    <dgm:cxn modelId="{3059164A-91AB-49A0-8890-40944EC41521}" type="presParOf" srcId="{F7444DB9-AF11-46B4-97A9-C9E2D64CFCE3}" destId="{1541D3F9-FA37-4800-9A86-CC7D4A8D0A94}" srcOrd="9" destOrd="0" presId="urn:microsoft.com/office/officeart/2005/8/layout/radial6"/>
    <dgm:cxn modelId="{6E517EE2-FC45-4990-82D1-F70CE957A36A}" type="presParOf" srcId="{F7444DB9-AF11-46B4-97A9-C9E2D64CFCE3}" destId="{EC0A7005-31E8-4375-8B88-CFAC5A260615}" srcOrd="10" destOrd="0" presId="urn:microsoft.com/office/officeart/2005/8/layout/radial6"/>
    <dgm:cxn modelId="{9A953190-70FE-4697-AD1E-1109CFCE945D}" type="presParOf" srcId="{F7444DB9-AF11-46B4-97A9-C9E2D64CFCE3}" destId="{F814289A-6C59-4166-91D3-0DE17B56031B}" srcOrd="11" destOrd="0" presId="urn:microsoft.com/office/officeart/2005/8/layout/radial6"/>
    <dgm:cxn modelId="{05D5262B-2197-42FE-BC38-84FF6620C2C8}" type="presParOf" srcId="{F7444DB9-AF11-46B4-97A9-C9E2D64CFCE3}" destId="{0B6D2A57-B70C-4229-883E-5AE7EBE75FBD}" srcOrd="12" destOrd="0" presId="urn:microsoft.com/office/officeart/2005/8/layout/radial6"/>
    <dgm:cxn modelId="{22E72B5C-020F-491D-A66C-C4EF9755ABD2}" type="presParOf" srcId="{F7444DB9-AF11-46B4-97A9-C9E2D64CFCE3}" destId="{47A471FC-77B7-4EB9-AB13-7848BFBCA869}" srcOrd="13" destOrd="0" presId="urn:microsoft.com/office/officeart/2005/8/layout/radial6"/>
    <dgm:cxn modelId="{51EE9A22-0C80-434D-BD15-70A5164BC0BD}" type="presParOf" srcId="{F7444DB9-AF11-46B4-97A9-C9E2D64CFCE3}" destId="{4DB676A8-3719-4B98-AEC9-CAE3C55E5214}" srcOrd="14" destOrd="0" presId="urn:microsoft.com/office/officeart/2005/8/layout/radial6"/>
    <dgm:cxn modelId="{B7E4E32C-8A39-41C6-8046-F7EE6F339707}" type="presParOf" srcId="{F7444DB9-AF11-46B4-97A9-C9E2D64CFCE3}" destId="{9EFAC57C-336F-401B-8752-1AB290FA728C}" srcOrd="15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765D444-D458-47A6-B825-D24E2624F598}" type="doc">
      <dgm:prSet loTypeId="urn:microsoft.com/office/officeart/2005/8/layout/cycle6" loCatId="cycle" qsTypeId="urn:microsoft.com/office/officeart/2005/8/quickstyle/3d8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9813DA3-F45E-4B27-82AF-98A96D06611D}">
      <dgm:prSet phldrT="[Текст]"/>
      <dgm:spPr/>
      <dgm:t>
        <a:bodyPr/>
        <a:lstStyle/>
        <a:p>
          <a:r>
            <a:rPr lang="en-US" dirty="0" err="1" smtClean="0"/>
            <a:t>Qo’shimchalarning</a:t>
          </a:r>
          <a:r>
            <a:rPr lang="en-US" dirty="0" smtClean="0"/>
            <a:t> </a:t>
          </a:r>
          <a:r>
            <a:rPr lang="en-US" dirty="0" err="1" smtClean="0"/>
            <a:t>turlari</a:t>
          </a:r>
          <a:r>
            <a:rPr lang="en-US" dirty="0" smtClean="0"/>
            <a:t> </a:t>
          </a:r>
          <a:endParaRPr lang="ru-RU" dirty="0"/>
        </a:p>
      </dgm:t>
    </dgm:pt>
    <dgm:pt modelId="{1BC0A4D9-D64B-48B2-95E9-94AB27427771}" type="parTrans" cxnId="{78848987-402D-4225-8AE8-A9D178C968E5}">
      <dgm:prSet/>
      <dgm:spPr/>
      <dgm:t>
        <a:bodyPr/>
        <a:lstStyle/>
        <a:p>
          <a:endParaRPr lang="ru-RU"/>
        </a:p>
      </dgm:t>
    </dgm:pt>
    <dgm:pt modelId="{D2337AD8-956F-4C47-8E6B-908F3B747365}" type="sibTrans" cxnId="{78848987-402D-4225-8AE8-A9D178C968E5}">
      <dgm:prSet/>
      <dgm:spPr/>
      <dgm:t>
        <a:bodyPr/>
        <a:lstStyle/>
        <a:p>
          <a:endParaRPr lang="ru-RU"/>
        </a:p>
      </dgm:t>
    </dgm:pt>
    <dgm:pt modelId="{62246F78-19A2-4C8E-85E4-CA64C98932DF}">
      <dgm:prSet phldrT="[Текст]"/>
      <dgm:spPr/>
      <dgm:t>
        <a:bodyPr/>
        <a:lstStyle/>
        <a:p>
          <a:r>
            <a:rPr lang="en-US" dirty="0" err="1" smtClean="0"/>
            <a:t>Shakl</a:t>
          </a:r>
          <a:r>
            <a:rPr lang="en-US" dirty="0" smtClean="0"/>
            <a:t> </a:t>
          </a:r>
          <a:r>
            <a:rPr lang="en-US" dirty="0" err="1" smtClean="0"/>
            <a:t>yasovchi</a:t>
          </a:r>
          <a:endParaRPr lang="ru-RU" dirty="0"/>
        </a:p>
      </dgm:t>
    </dgm:pt>
    <dgm:pt modelId="{E96812B3-6145-46AE-B55A-0671AC9F1C77}" type="parTrans" cxnId="{80EF52B9-7EEE-409D-8835-8FA43453D918}">
      <dgm:prSet/>
      <dgm:spPr/>
      <dgm:t>
        <a:bodyPr/>
        <a:lstStyle/>
        <a:p>
          <a:endParaRPr lang="ru-RU"/>
        </a:p>
      </dgm:t>
    </dgm:pt>
    <dgm:pt modelId="{49CD61B2-B166-42C1-BDA9-9B8296A4233D}" type="sibTrans" cxnId="{80EF52B9-7EEE-409D-8835-8FA43453D918}">
      <dgm:prSet/>
      <dgm:spPr/>
      <dgm:t>
        <a:bodyPr/>
        <a:lstStyle/>
        <a:p>
          <a:endParaRPr lang="ru-RU"/>
        </a:p>
      </dgm:t>
    </dgm:pt>
    <dgm:pt modelId="{E7F7344F-DCDA-4CB5-8EF9-7B506164E139}">
      <dgm:prSet phldrT="[Текст]"/>
      <dgm:spPr/>
      <dgm:t>
        <a:bodyPr/>
        <a:lstStyle/>
        <a:p>
          <a:r>
            <a:rPr lang="en-US" dirty="0" err="1" smtClean="0"/>
            <a:t>So’z</a:t>
          </a:r>
          <a:r>
            <a:rPr lang="en-US" dirty="0" smtClean="0"/>
            <a:t> </a:t>
          </a:r>
          <a:r>
            <a:rPr lang="en-US" dirty="0" err="1" smtClean="0"/>
            <a:t>yasovchi</a:t>
          </a:r>
          <a:r>
            <a:rPr lang="en-US" dirty="0" smtClean="0"/>
            <a:t> </a:t>
          </a:r>
          <a:endParaRPr lang="ru-RU" dirty="0"/>
        </a:p>
      </dgm:t>
    </dgm:pt>
    <dgm:pt modelId="{DE691D24-A496-4A44-8D48-B3A1746FDB16}" type="parTrans" cxnId="{B1803A58-6586-4FE5-A020-DD6E81B75988}">
      <dgm:prSet/>
      <dgm:spPr/>
      <dgm:t>
        <a:bodyPr/>
        <a:lstStyle/>
        <a:p>
          <a:endParaRPr lang="ru-RU"/>
        </a:p>
      </dgm:t>
    </dgm:pt>
    <dgm:pt modelId="{1A8B052E-135B-452B-B940-FB50ED62AB27}" type="sibTrans" cxnId="{B1803A58-6586-4FE5-A020-DD6E81B75988}">
      <dgm:prSet/>
      <dgm:spPr/>
      <dgm:t>
        <a:bodyPr/>
        <a:lstStyle/>
        <a:p>
          <a:endParaRPr lang="ru-RU"/>
        </a:p>
      </dgm:t>
    </dgm:pt>
    <dgm:pt modelId="{28CEE5CC-5E79-48D9-BEA5-273990A674B7}" type="pres">
      <dgm:prSet presAssocID="{1765D444-D458-47A6-B825-D24E2624F598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1990056-EE1D-414B-A299-BA059A4096EB}" type="pres">
      <dgm:prSet presAssocID="{A9813DA3-F45E-4B27-82AF-98A96D06611D}" presName="node" presStyleLbl="node1" presStyleIdx="0" presStyleCnt="3" custScaleX="1697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0EB3F5-00BC-43AF-AC55-14C5ACEF3285}" type="pres">
      <dgm:prSet presAssocID="{A9813DA3-F45E-4B27-82AF-98A96D06611D}" presName="spNode" presStyleCnt="0"/>
      <dgm:spPr/>
    </dgm:pt>
    <dgm:pt modelId="{C52C7461-EB01-4A40-B118-11507FB7950E}" type="pres">
      <dgm:prSet presAssocID="{D2337AD8-956F-4C47-8E6B-908F3B747365}" presName="sibTrans" presStyleLbl="sibTrans1D1" presStyleIdx="0" presStyleCnt="3"/>
      <dgm:spPr/>
      <dgm:t>
        <a:bodyPr/>
        <a:lstStyle/>
        <a:p>
          <a:endParaRPr lang="ru-RU"/>
        </a:p>
      </dgm:t>
    </dgm:pt>
    <dgm:pt modelId="{19D309D6-5931-4813-854E-687E82D02D04}" type="pres">
      <dgm:prSet presAssocID="{62246F78-19A2-4C8E-85E4-CA64C98932DF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D4AD80-5A04-4E37-8875-DC554AFA51CD}" type="pres">
      <dgm:prSet presAssocID="{62246F78-19A2-4C8E-85E4-CA64C98932DF}" presName="spNode" presStyleCnt="0"/>
      <dgm:spPr/>
    </dgm:pt>
    <dgm:pt modelId="{516D7DAF-8587-4AA5-882D-611C7B4367D8}" type="pres">
      <dgm:prSet presAssocID="{49CD61B2-B166-42C1-BDA9-9B8296A4233D}" presName="sibTrans" presStyleLbl="sibTrans1D1" presStyleIdx="1" presStyleCnt="3"/>
      <dgm:spPr/>
      <dgm:t>
        <a:bodyPr/>
        <a:lstStyle/>
        <a:p>
          <a:endParaRPr lang="ru-RU"/>
        </a:p>
      </dgm:t>
    </dgm:pt>
    <dgm:pt modelId="{74E233F7-2332-4E03-9D8D-CFF8540EBAE7}" type="pres">
      <dgm:prSet presAssocID="{E7F7344F-DCDA-4CB5-8EF9-7B506164E139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F619CA-2315-4158-8F4A-86E8EC6C2AE1}" type="pres">
      <dgm:prSet presAssocID="{E7F7344F-DCDA-4CB5-8EF9-7B506164E139}" presName="spNode" presStyleCnt="0"/>
      <dgm:spPr/>
    </dgm:pt>
    <dgm:pt modelId="{F1C87E5B-70B0-470B-BAE9-6B8A0DC0FCDE}" type="pres">
      <dgm:prSet presAssocID="{1A8B052E-135B-452B-B940-FB50ED62AB27}" presName="sibTrans" presStyleLbl="sibTrans1D1" presStyleIdx="2" presStyleCnt="3"/>
      <dgm:spPr/>
      <dgm:t>
        <a:bodyPr/>
        <a:lstStyle/>
        <a:p>
          <a:endParaRPr lang="ru-RU"/>
        </a:p>
      </dgm:t>
    </dgm:pt>
  </dgm:ptLst>
  <dgm:cxnLst>
    <dgm:cxn modelId="{A5EB06CA-9AF7-46BE-8303-009104E1EB54}" type="presOf" srcId="{1A8B052E-135B-452B-B940-FB50ED62AB27}" destId="{F1C87E5B-70B0-470B-BAE9-6B8A0DC0FCDE}" srcOrd="0" destOrd="0" presId="urn:microsoft.com/office/officeart/2005/8/layout/cycle6"/>
    <dgm:cxn modelId="{ADE7DD94-BA5C-4496-A051-D0695383F8BB}" type="presOf" srcId="{49CD61B2-B166-42C1-BDA9-9B8296A4233D}" destId="{516D7DAF-8587-4AA5-882D-611C7B4367D8}" srcOrd="0" destOrd="0" presId="urn:microsoft.com/office/officeart/2005/8/layout/cycle6"/>
    <dgm:cxn modelId="{B1803A58-6586-4FE5-A020-DD6E81B75988}" srcId="{1765D444-D458-47A6-B825-D24E2624F598}" destId="{E7F7344F-DCDA-4CB5-8EF9-7B506164E139}" srcOrd="2" destOrd="0" parTransId="{DE691D24-A496-4A44-8D48-B3A1746FDB16}" sibTransId="{1A8B052E-135B-452B-B940-FB50ED62AB27}"/>
    <dgm:cxn modelId="{80EF52B9-7EEE-409D-8835-8FA43453D918}" srcId="{1765D444-D458-47A6-B825-D24E2624F598}" destId="{62246F78-19A2-4C8E-85E4-CA64C98932DF}" srcOrd="1" destOrd="0" parTransId="{E96812B3-6145-46AE-B55A-0671AC9F1C77}" sibTransId="{49CD61B2-B166-42C1-BDA9-9B8296A4233D}"/>
    <dgm:cxn modelId="{78848987-402D-4225-8AE8-A9D178C968E5}" srcId="{1765D444-D458-47A6-B825-D24E2624F598}" destId="{A9813DA3-F45E-4B27-82AF-98A96D06611D}" srcOrd="0" destOrd="0" parTransId="{1BC0A4D9-D64B-48B2-95E9-94AB27427771}" sibTransId="{D2337AD8-956F-4C47-8E6B-908F3B747365}"/>
    <dgm:cxn modelId="{EEB7FD0B-6F25-45E6-B248-DE5D8F460026}" type="presOf" srcId="{A9813DA3-F45E-4B27-82AF-98A96D06611D}" destId="{A1990056-EE1D-414B-A299-BA059A4096EB}" srcOrd="0" destOrd="0" presId="urn:microsoft.com/office/officeart/2005/8/layout/cycle6"/>
    <dgm:cxn modelId="{55FC1615-B8D4-4959-A0F5-FED16BDBF041}" type="presOf" srcId="{D2337AD8-956F-4C47-8E6B-908F3B747365}" destId="{C52C7461-EB01-4A40-B118-11507FB7950E}" srcOrd="0" destOrd="0" presId="urn:microsoft.com/office/officeart/2005/8/layout/cycle6"/>
    <dgm:cxn modelId="{2A0D8F9B-9DEC-4489-A123-2C44CE25FF44}" type="presOf" srcId="{62246F78-19A2-4C8E-85E4-CA64C98932DF}" destId="{19D309D6-5931-4813-854E-687E82D02D04}" srcOrd="0" destOrd="0" presId="urn:microsoft.com/office/officeart/2005/8/layout/cycle6"/>
    <dgm:cxn modelId="{2A458610-1860-4B91-9582-01BAF0C2DB60}" type="presOf" srcId="{1765D444-D458-47A6-B825-D24E2624F598}" destId="{28CEE5CC-5E79-48D9-BEA5-273990A674B7}" srcOrd="0" destOrd="0" presId="urn:microsoft.com/office/officeart/2005/8/layout/cycle6"/>
    <dgm:cxn modelId="{C2EE8EF4-384C-44D2-8F99-F766C62707D2}" type="presOf" srcId="{E7F7344F-DCDA-4CB5-8EF9-7B506164E139}" destId="{74E233F7-2332-4E03-9D8D-CFF8540EBAE7}" srcOrd="0" destOrd="0" presId="urn:microsoft.com/office/officeart/2005/8/layout/cycle6"/>
    <dgm:cxn modelId="{CC95925E-6ACC-4F6C-A958-DFF135307376}" type="presParOf" srcId="{28CEE5CC-5E79-48D9-BEA5-273990A674B7}" destId="{A1990056-EE1D-414B-A299-BA059A4096EB}" srcOrd="0" destOrd="0" presId="urn:microsoft.com/office/officeart/2005/8/layout/cycle6"/>
    <dgm:cxn modelId="{8A3EF210-6AD9-4689-B281-B8DE0AE10464}" type="presParOf" srcId="{28CEE5CC-5E79-48D9-BEA5-273990A674B7}" destId="{DC0EB3F5-00BC-43AF-AC55-14C5ACEF3285}" srcOrd="1" destOrd="0" presId="urn:microsoft.com/office/officeart/2005/8/layout/cycle6"/>
    <dgm:cxn modelId="{944B0EE2-3A63-450A-921B-53DC0E08BC43}" type="presParOf" srcId="{28CEE5CC-5E79-48D9-BEA5-273990A674B7}" destId="{C52C7461-EB01-4A40-B118-11507FB7950E}" srcOrd="2" destOrd="0" presId="urn:microsoft.com/office/officeart/2005/8/layout/cycle6"/>
    <dgm:cxn modelId="{57DFEC0E-332D-46D4-AA34-8C585CC0C095}" type="presParOf" srcId="{28CEE5CC-5E79-48D9-BEA5-273990A674B7}" destId="{19D309D6-5931-4813-854E-687E82D02D04}" srcOrd="3" destOrd="0" presId="urn:microsoft.com/office/officeart/2005/8/layout/cycle6"/>
    <dgm:cxn modelId="{25FD0368-D6B9-4C36-B7D4-450321E25C71}" type="presParOf" srcId="{28CEE5CC-5E79-48D9-BEA5-273990A674B7}" destId="{7CD4AD80-5A04-4E37-8875-DC554AFA51CD}" srcOrd="4" destOrd="0" presId="urn:microsoft.com/office/officeart/2005/8/layout/cycle6"/>
    <dgm:cxn modelId="{1A213A3B-9F62-42F6-9FE4-F34BBF2E65B4}" type="presParOf" srcId="{28CEE5CC-5E79-48D9-BEA5-273990A674B7}" destId="{516D7DAF-8587-4AA5-882D-611C7B4367D8}" srcOrd="5" destOrd="0" presId="urn:microsoft.com/office/officeart/2005/8/layout/cycle6"/>
    <dgm:cxn modelId="{C7E3008E-7C79-4EA4-8F11-836D35AE48E8}" type="presParOf" srcId="{28CEE5CC-5E79-48D9-BEA5-273990A674B7}" destId="{74E233F7-2332-4E03-9D8D-CFF8540EBAE7}" srcOrd="6" destOrd="0" presId="urn:microsoft.com/office/officeart/2005/8/layout/cycle6"/>
    <dgm:cxn modelId="{07ED751D-CC01-45C7-9E15-688C3D034B3B}" type="presParOf" srcId="{28CEE5CC-5E79-48D9-BEA5-273990A674B7}" destId="{2DF619CA-2315-4158-8F4A-86E8EC6C2AE1}" srcOrd="7" destOrd="0" presId="urn:microsoft.com/office/officeart/2005/8/layout/cycle6"/>
    <dgm:cxn modelId="{3A25848B-107F-4558-A213-7BEEA580AB4C}" type="presParOf" srcId="{28CEE5CC-5E79-48D9-BEA5-273990A674B7}" destId="{F1C87E5B-70B0-470B-BAE9-6B8A0DC0FCDE}" srcOrd="8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FC71AB-2EF6-47B4-9000-9B2B6E21504B}">
      <dsp:nvSpPr>
        <dsp:cNvPr id="0" name=""/>
        <dsp:cNvSpPr/>
      </dsp:nvSpPr>
      <dsp:spPr>
        <a:xfrm>
          <a:off x="2838970" y="1590"/>
          <a:ext cx="2551658" cy="127582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err="1" smtClean="0"/>
            <a:t>Morfema</a:t>
          </a:r>
          <a:endParaRPr lang="ru-RU" sz="4400" kern="1200" dirty="0"/>
        </a:p>
      </dsp:txBody>
      <dsp:txXfrm>
        <a:off x="2876338" y="38958"/>
        <a:ext cx="2476922" cy="1201093"/>
      </dsp:txXfrm>
    </dsp:sp>
    <dsp:sp modelId="{A0602A32-0515-46C0-8C5C-42133F19DC3F}">
      <dsp:nvSpPr>
        <dsp:cNvPr id="0" name=""/>
        <dsp:cNvSpPr/>
      </dsp:nvSpPr>
      <dsp:spPr>
        <a:xfrm rot="3600000">
          <a:off x="4503228" y="2241340"/>
          <a:ext cx="1330594" cy="446540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>
        <a:off x="4637190" y="2330648"/>
        <a:ext cx="1062670" cy="267924"/>
      </dsp:txXfrm>
    </dsp:sp>
    <dsp:sp modelId="{A2D8D31A-505A-4340-809E-3ABEA8DBA40E}">
      <dsp:nvSpPr>
        <dsp:cNvPr id="0" name=""/>
        <dsp:cNvSpPr/>
      </dsp:nvSpPr>
      <dsp:spPr>
        <a:xfrm>
          <a:off x="4946421" y="3651802"/>
          <a:ext cx="2551658" cy="127582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err="1" smtClean="0"/>
            <a:t>Affiksal</a:t>
          </a:r>
          <a:endParaRPr lang="ru-RU" sz="4400" kern="1200" dirty="0"/>
        </a:p>
      </dsp:txBody>
      <dsp:txXfrm>
        <a:off x="4983789" y="3689170"/>
        <a:ext cx="2476922" cy="1201093"/>
      </dsp:txXfrm>
    </dsp:sp>
    <dsp:sp modelId="{F7873A43-3670-4425-B178-91EFF6A635E5}">
      <dsp:nvSpPr>
        <dsp:cNvPr id="0" name=""/>
        <dsp:cNvSpPr/>
      </dsp:nvSpPr>
      <dsp:spPr>
        <a:xfrm rot="10800000">
          <a:off x="3449502" y="4066446"/>
          <a:ext cx="1330594" cy="446540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 rot="10800000">
        <a:off x="3583464" y="4155754"/>
        <a:ext cx="1062670" cy="267924"/>
      </dsp:txXfrm>
    </dsp:sp>
    <dsp:sp modelId="{2DD20DD7-F3C2-4B39-916F-18F030C2FA3B}">
      <dsp:nvSpPr>
        <dsp:cNvPr id="0" name=""/>
        <dsp:cNvSpPr/>
      </dsp:nvSpPr>
      <dsp:spPr>
        <a:xfrm>
          <a:off x="731520" y="3651802"/>
          <a:ext cx="2551658" cy="127582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err="1" smtClean="0"/>
            <a:t>O’zak</a:t>
          </a:r>
          <a:endParaRPr lang="ru-RU" sz="4400" kern="1200" dirty="0"/>
        </a:p>
      </dsp:txBody>
      <dsp:txXfrm>
        <a:off x="768888" y="3689170"/>
        <a:ext cx="2476922" cy="1201093"/>
      </dsp:txXfrm>
    </dsp:sp>
    <dsp:sp modelId="{75E8E0F7-CDEF-42C0-B4C8-253F77225AB5}">
      <dsp:nvSpPr>
        <dsp:cNvPr id="0" name=""/>
        <dsp:cNvSpPr/>
      </dsp:nvSpPr>
      <dsp:spPr>
        <a:xfrm rot="18000000">
          <a:off x="2395777" y="2241340"/>
          <a:ext cx="1330594" cy="446540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>
        <a:off x="2529739" y="2330648"/>
        <a:ext cx="1062670" cy="26792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FAC57C-336F-401B-8752-1AB290FA728C}">
      <dsp:nvSpPr>
        <dsp:cNvPr id="0" name=""/>
        <dsp:cNvSpPr/>
      </dsp:nvSpPr>
      <dsp:spPr>
        <a:xfrm>
          <a:off x="1755566" y="803302"/>
          <a:ext cx="5347178" cy="5347178"/>
        </a:xfrm>
        <a:prstGeom prst="blockArc">
          <a:avLst>
            <a:gd name="adj1" fmla="val 11880000"/>
            <a:gd name="adj2" fmla="val 16200000"/>
            <a:gd name="adj3" fmla="val 4639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6D2A57-B70C-4229-883E-5AE7EBE75FBD}">
      <dsp:nvSpPr>
        <dsp:cNvPr id="0" name=""/>
        <dsp:cNvSpPr/>
      </dsp:nvSpPr>
      <dsp:spPr>
        <a:xfrm>
          <a:off x="1755566" y="803302"/>
          <a:ext cx="5347178" cy="5347178"/>
        </a:xfrm>
        <a:prstGeom prst="blockArc">
          <a:avLst>
            <a:gd name="adj1" fmla="val 7560000"/>
            <a:gd name="adj2" fmla="val 11880000"/>
            <a:gd name="adj3" fmla="val 4639"/>
          </a:avLst>
        </a:prstGeom>
        <a:solidFill>
          <a:schemeClr val="accent5">
            <a:hueOff val="-7450407"/>
            <a:satOff val="29858"/>
            <a:lumOff val="6471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41D3F9-FA37-4800-9A86-CC7D4A8D0A94}">
      <dsp:nvSpPr>
        <dsp:cNvPr id="0" name=""/>
        <dsp:cNvSpPr/>
      </dsp:nvSpPr>
      <dsp:spPr>
        <a:xfrm>
          <a:off x="1755566" y="803302"/>
          <a:ext cx="5347178" cy="5347178"/>
        </a:xfrm>
        <a:prstGeom prst="blockArc">
          <a:avLst>
            <a:gd name="adj1" fmla="val 3240000"/>
            <a:gd name="adj2" fmla="val 7560000"/>
            <a:gd name="adj3" fmla="val 4639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01D9FC-F0C0-4290-9421-E38EBC90ACFB}">
      <dsp:nvSpPr>
        <dsp:cNvPr id="0" name=""/>
        <dsp:cNvSpPr/>
      </dsp:nvSpPr>
      <dsp:spPr>
        <a:xfrm>
          <a:off x="1755566" y="803302"/>
          <a:ext cx="5347178" cy="5347178"/>
        </a:xfrm>
        <a:prstGeom prst="blockArc">
          <a:avLst>
            <a:gd name="adj1" fmla="val 20520000"/>
            <a:gd name="adj2" fmla="val 3240000"/>
            <a:gd name="adj3" fmla="val 4639"/>
          </a:avLst>
        </a:prstGeom>
        <a:solidFill>
          <a:schemeClr val="accent5">
            <a:hueOff val="-2483469"/>
            <a:satOff val="9953"/>
            <a:lumOff val="2157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DA19D2-955B-4D67-B047-F1EF4EB85E4A}">
      <dsp:nvSpPr>
        <dsp:cNvPr id="0" name=""/>
        <dsp:cNvSpPr/>
      </dsp:nvSpPr>
      <dsp:spPr>
        <a:xfrm>
          <a:off x="1755566" y="803302"/>
          <a:ext cx="5347178" cy="5347178"/>
        </a:xfrm>
        <a:prstGeom prst="blockArc">
          <a:avLst>
            <a:gd name="adj1" fmla="val 16200000"/>
            <a:gd name="adj2" fmla="val 20520000"/>
            <a:gd name="adj3" fmla="val 4639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35B695B-814F-4310-B3D0-FCE197C9F325}">
      <dsp:nvSpPr>
        <dsp:cNvPr id="0" name=""/>
        <dsp:cNvSpPr/>
      </dsp:nvSpPr>
      <dsp:spPr>
        <a:xfrm>
          <a:off x="3198594" y="2246330"/>
          <a:ext cx="2461122" cy="2461122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500" kern="1200" dirty="0" err="1" smtClean="0"/>
            <a:t>Gul</a:t>
          </a:r>
          <a:r>
            <a:rPr lang="en-US" sz="6500" kern="1200" dirty="0" smtClean="0"/>
            <a:t> </a:t>
          </a:r>
          <a:endParaRPr lang="ru-RU" sz="6500" kern="1200" dirty="0"/>
        </a:p>
      </dsp:txBody>
      <dsp:txXfrm>
        <a:off x="3559017" y="2606753"/>
        <a:ext cx="1740276" cy="1740276"/>
      </dsp:txXfrm>
    </dsp:sp>
    <dsp:sp modelId="{8DE14A50-E642-4416-B0B7-395E7DFC1F28}">
      <dsp:nvSpPr>
        <dsp:cNvPr id="0" name=""/>
        <dsp:cNvSpPr/>
      </dsp:nvSpPr>
      <dsp:spPr>
        <a:xfrm>
          <a:off x="3567763" y="3929"/>
          <a:ext cx="1722785" cy="1722785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3500" tIns="63500" rIns="63500" bIns="6350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000" kern="1200" dirty="0" smtClean="0"/>
            <a:t>-</a:t>
          </a:r>
          <a:r>
            <a:rPr lang="en-US" sz="5000" kern="1200" dirty="0" err="1" smtClean="0"/>
            <a:t>li</a:t>
          </a:r>
          <a:r>
            <a:rPr lang="en-US" sz="5000" kern="1200" dirty="0" smtClean="0"/>
            <a:t> </a:t>
          </a:r>
          <a:endParaRPr lang="ru-RU" sz="5000" kern="1200" dirty="0"/>
        </a:p>
      </dsp:txBody>
      <dsp:txXfrm>
        <a:off x="3820059" y="256225"/>
        <a:ext cx="1218193" cy="1218193"/>
      </dsp:txXfrm>
    </dsp:sp>
    <dsp:sp modelId="{9467718C-8D3B-4235-AD6F-C8A068F9F87B}">
      <dsp:nvSpPr>
        <dsp:cNvPr id="0" name=""/>
        <dsp:cNvSpPr/>
      </dsp:nvSpPr>
      <dsp:spPr>
        <a:xfrm>
          <a:off x="6051512" y="1808479"/>
          <a:ext cx="1722785" cy="1722785"/>
        </a:xfrm>
        <a:prstGeom prst="ellipse">
          <a:avLst/>
        </a:prstGeom>
        <a:solidFill>
          <a:schemeClr val="accent5">
            <a:hueOff val="-2483469"/>
            <a:satOff val="9953"/>
            <a:lumOff val="2157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3500" tIns="63500" rIns="63500" bIns="6350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000" kern="1200" dirty="0" smtClean="0"/>
            <a:t>-la </a:t>
          </a:r>
          <a:endParaRPr lang="ru-RU" sz="5000" kern="1200" dirty="0"/>
        </a:p>
      </dsp:txBody>
      <dsp:txXfrm>
        <a:off x="6303808" y="2060775"/>
        <a:ext cx="1218193" cy="1218193"/>
      </dsp:txXfrm>
    </dsp:sp>
    <dsp:sp modelId="{0659AD15-DDDC-4875-8146-4C5D2267EB4A}">
      <dsp:nvSpPr>
        <dsp:cNvPr id="0" name=""/>
        <dsp:cNvSpPr/>
      </dsp:nvSpPr>
      <dsp:spPr>
        <a:xfrm>
          <a:off x="5102804" y="4728302"/>
          <a:ext cx="1722785" cy="1722785"/>
        </a:xfrm>
        <a:prstGeom prst="ellipse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3500" tIns="63500" rIns="63500" bIns="6350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000" kern="1200" dirty="0" smtClean="0"/>
            <a:t>-</a:t>
          </a:r>
          <a:r>
            <a:rPr lang="en-US" sz="5000" kern="1200" dirty="0" err="1" smtClean="0"/>
            <a:t>dor</a:t>
          </a:r>
          <a:r>
            <a:rPr lang="en-US" sz="5000" kern="1200" dirty="0" smtClean="0"/>
            <a:t> </a:t>
          </a:r>
          <a:endParaRPr lang="ru-RU" sz="5000" kern="1200" dirty="0"/>
        </a:p>
      </dsp:txBody>
      <dsp:txXfrm>
        <a:off x="5355100" y="4980598"/>
        <a:ext cx="1218193" cy="1218193"/>
      </dsp:txXfrm>
    </dsp:sp>
    <dsp:sp modelId="{EC0A7005-31E8-4375-8B88-CFAC5A260615}">
      <dsp:nvSpPr>
        <dsp:cNvPr id="0" name=""/>
        <dsp:cNvSpPr/>
      </dsp:nvSpPr>
      <dsp:spPr>
        <a:xfrm>
          <a:off x="2032721" y="4728302"/>
          <a:ext cx="1722785" cy="1722785"/>
        </a:xfrm>
        <a:prstGeom prst="ellipse">
          <a:avLst/>
        </a:prstGeom>
        <a:solidFill>
          <a:schemeClr val="accent5">
            <a:hueOff val="-7450407"/>
            <a:satOff val="29858"/>
            <a:lumOff val="6471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3500" tIns="63500" rIns="63500" bIns="6350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000" kern="1200" dirty="0" smtClean="0"/>
            <a:t>-chi</a:t>
          </a:r>
          <a:endParaRPr lang="ru-RU" sz="5000" kern="1200" dirty="0"/>
        </a:p>
      </dsp:txBody>
      <dsp:txXfrm>
        <a:off x="2285017" y="4980598"/>
        <a:ext cx="1218193" cy="1218193"/>
      </dsp:txXfrm>
    </dsp:sp>
    <dsp:sp modelId="{47A471FC-77B7-4EB9-AB13-7848BFBCA869}">
      <dsp:nvSpPr>
        <dsp:cNvPr id="0" name=""/>
        <dsp:cNvSpPr/>
      </dsp:nvSpPr>
      <dsp:spPr>
        <a:xfrm>
          <a:off x="1084013" y="1808479"/>
          <a:ext cx="1722785" cy="1722785"/>
        </a:xfrm>
        <a:prstGeom prst="ellipse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3500" tIns="63500" rIns="63500" bIns="6350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000" kern="1200" dirty="0" smtClean="0"/>
            <a:t>-</a:t>
          </a:r>
          <a:r>
            <a:rPr lang="en-US" sz="5000" kern="1200" dirty="0" err="1" smtClean="0"/>
            <a:t>siz</a:t>
          </a:r>
          <a:endParaRPr lang="ru-RU" sz="5000" kern="1200" dirty="0"/>
        </a:p>
      </dsp:txBody>
      <dsp:txXfrm>
        <a:off x="1336309" y="2060775"/>
        <a:ext cx="1218193" cy="121819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990056-EE1D-414B-A299-BA059A4096EB}">
      <dsp:nvSpPr>
        <dsp:cNvPr id="0" name=""/>
        <dsp:cNvSpPr/>
      </dsp:nvSpPr>
      <dsp:spPr>
        <a:xfrm>
          <a:off x="1810752" y="2750"/>
          <a:ext cx="4951055" cy="189638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kern="1200" dirty="0" err="1" smtClean="0"/>
            <a:t>Qo’shimchalarning</a:t>
          </a:r>
          <a:r>
            <a:rPr lang="en-US" sz="4500" kern="1200" dirty="0" smtClean="0"/>
            <a:t> </a:t>
          </a:r>
          <a:r>
            <a:rPr lang="en-US" sz="4500" kern="1200" dirty="0" err="1" smtClean="0"/>
            <a:t>turlari</a:t>
          </a:r>
          <a:r>
            <a:rPr lang="en-US" sz="4500" kern="1200" dirty="0" smtClean="0"/>
            <a:t> </a:t>
          </a:r>
          <a:endParaRPr lang="ru-RU" sz="4500" kern="1200" dirty="0"/>
        </a:p>
      </dsp:txBody>
      <dsp:txXfrm>
        <a:off x="1903326" y="95324"/>
        <a:ext cx="4765907" cy="1711237"/>
      </dsp:txXfrm>
    </dsp:sp>
    <dsp:sp modelId="{C52C7461-EB01-4A40-B118-11507FB7950E}">
      <dsp:nvSpPr>
        <dsp:cNvPr id="0" name=""/>
        <dsp:cNvSpPr/>
      </dsp:nvSpPr>
      <dsp:spPr>
        <a:xfrm>
          <a:off x="880483" y="1458263"/>
          <a:ext cx="5054185" cy="5054185"/>
        </a:xfrm>
        <a:custGeom>
          <a:avLst/>
          <a:gdLst/>
          <a:ahLst/>
          <a:cxnLst/>
          <a:rect l="0" t="0" r="0" b="0"/>
          <a:pathLst>
            <a:path>
              <a:moveTo>
                <a:pt x="3971239" y="453294"/>
              </a:moveTo>
              <a:arcTo wR="2527092" hR="2527092" stAng="18291150" swAng="3017701"/>
            </a:path>
          </a:pathLst>
        </a:custGeom>
        <a:noFill/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D309D6-5931-4813-854E-687E82D02D04}">
      <dsp:nvSpPr>
        <dsp:cNvPr id="0" name=""/>
        <dsp:cNvSpPr/>
      </dsp:nvSpPr>
      <dsp:spPr>
        <a:xfrm>
          <a:off x="5016048" y="3793389"/>
          <a:ext cx="2917516" cy="1896385"/>
        </a:xfrm>
        <a:prstGeom prst="round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kern="1200" dirty="0" err="1" smtClean="0"/>
            <a:t>Shakl</a:t>
          </a:r>
          <a:r>
            <a:rPr lang="en-US" sz="4500" kern="1200" dirty="0" smtClean="0"/>
            <a:t> </a:t>
          </a:r>
          <a:r>
            <a:rPr lang="en-US" sz="4500" kern="1200" dirty="0" err="1" smtClean="0"/>
            <a:t>yasovchi</a:t>
          </a:r>
          <a:endParaRPr lang="ru-RU" sz="4500" kern="1200" dirty="0"/>
        </a:p>
      </dsp:txBody>
      <dsp:txXfrm>
        <a:off x="5108622" y="3885963"/>
        <a:ext cx="2732368" cy="1711237"/>
      </dsp:txXfrm>
    </dsp:sp>
    <dsp:sp modelId="{516D7DAF-8587-4AA5-882D-611C7B4367D8}">
      <dsp:nvSpPr>
        <dsp:cNvPr id="0" name=""/>
        <dsp:cNvSpPr/>
      </dsp:nvSpPr>
      <dsp:spPr>
        <a:xfrm>
          <a:off x="1759187" y="950943"/>
          <a:ext cx="5054185" cy="5054185"/>
        </a:xfrm>
        <a:custGeom>
          <a:avLst/>
          <a:gdLst/>
          <a:ahLst/>
          <a:cxnLst/>
          <a:rect l="0" t="0" r="0" b="0"/>
          <a:pathLst>
            <a:path>
              <a:moveTo>
                <a:pt x="3728096" y="4750555"/>
              </a:moveTo>
              <a:arcTo wR="2527092" hR="2527092" stAng="3697457" swAng="3405086"/>
            </a:path>
          </a:pathLst>
        </a:custGeom>
        <a:noFill/>
        <a:ln w="9525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/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4E233F7-2332-4E03-9D8D-CFF8540EBAE7}">
      <dsp:nvSpPr>
        <dsp:cNvPr id="0" name=""/>
        <dsp:cNvSpPr/>
      </dsp:nvSpPr>
      <dsp:spPr>
        <a:xfrm>
          <a:off x="638995" y="3793389"/>
          <a:ext cx="2917516" cy="1896385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kern="1200" dirty="0" err="1" smtClean="0"/>
            <a:t>So’z</a:t>
          </a:r>
          <a:r>
            <a:rPr lang="en-US" sz="4500" kern="1200" dirty="0" smtClean="0"/>
            <a:t> </a:t>
          </a:r>
          <a:r>
            <a:rPr lang="en-US" sz="4500" kern="1200" dirty="0" err="1" smtClean="0"/>
            <a:t>yasovchi</a:t>
          </a:r>
          <a:r>
            <a:rPr lang="en-US" sz="4500" kern="1200" dirty="0" smtClean="0"/>
            <a:t> </a:t>
          </a:r>
          <a:endParaRPr lang="ru-RU" sz="4500" kern="1200" dirty="0"/>
        </a:p>
      </dsp:txBody>
      <dsp:txXfrm>
        <a:off x="731569" y="3885963"/>
        <a:ext cx="2732368" cy="1711237"/>
      </dsp:txXfrm>
    </dsp:sp>
    <dsp:sp modelId="{F1C87E5B-70B0-470B-BAE9-6B8A0DC0FCDE}">
      <dsp:nvSpPr>
        <dsp:cNvPr id="0" name=""/>
        <dsp:cNvSpPr/>
      </dsp:nvSpPr>
      <dsp:spPr>
        <a:xfrm>
          <a:off x="2637891" y="1458263"/>
          <a:ext cx="5054185" cy="5054185"/>
        </a:xfrm>
        <a:custGeom>
          <a:avLst/>
          <a:gdLst/>
          <a:ahLst/>
          <a:cxnLst/>
          <a:rect l="0" t="0" r="0" b="0"/>
          <a:pathLst>
            <a:path>
              <a:moveTo>
                <a:pt x="9057" y="2313323"/>
              </a:moveTo>
              <a:arcTo wR="2527092" hR="2527092" stAng="11091150" swAng="3017701"/>
            </a:path>
          </a:pathLst>
        </a:custGeom>
        <a:noFill/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#1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3AFA4E-2278-41DB-9F2B-2D1F33C09A2F}" type="datetimeFigureOut">
              <a:rPr lang="ru-RU"/>
              <a:pPr>
                <a:defRPr/>
              </a:pPr>
              <a:t>17.12.2020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AEFEC8-6DB2-48CC-904A-0F6C28C2311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46648952"/>
      </p:ext>
    </p:extLst>
  </p:cSld>
  <p:clrMapOvr>
    <a:masterClrMapping/>
  </p:clrMapOvr>
  <p:transition spd="slow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940219-7401-4DC4-873E-0979D3939F78}" type="datetimeFigureOut">
              <a:rPr lang="ru-RU"/>
              <a:pPr>
                <a:defRPr/>
              </a:pPr>
              <a:t>17.12.2020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E0CDF1-1822-481B-9835-B0F2504F1D7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75957065"/>
      </p:ext>
    </p:extLst>
  </p:cSld>
  <p:clrMapOvr>
    <a:masterClrMapping/>
  </p:clrMapOvr>
  <p:transition spd="slow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DDD77B-0FB0-440B-BC89-D4E13A537B6C}" type="datetimeFigureOut">
              <a:rPr lang="ru-RU"/>
              <a:pPr>
                <a:defRPr/>
              </a:pPr>
              <a:t>17.12.2020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150483-7ED1-421A-8B65-0362CD1F529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88605266"/>
      </p:ext>
    </p:extLst>
  </p:cSld>
  <p:clrMapOvr>
    <a:masterClrMapping/>
  </p:clrMapOvr>
  <p:transition spd="slow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8DE1BA-6C93-4964-BB5D-946603238225}" type="datetimeFigureOut">
              <a:rPr lang="ru-RU"/>
              <a:pPr>
                <a:defRPr/>
              </a:pPr>
              <a:t>17.12.2020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71D09F-8396-458A-B862-4DD7B86B223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68067012"/>
      </p:ext>
    </p:extLst>
  </p:cSld>
  <p:clrMapOvr>
    <a:masterClrMapping/>
  </p:clrMapOvr>
  <p:transition spd="slow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A86915-DD17-4266-BD6E-FE4217655D93}" type="datetimeFigureOut">
              <a:rPr lang="ru-RU"/>
              <a:pPr>
                <a:defRPr/>
              </a:pPr>
              <a:t>17.12.2020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704BD5-9954-4BFB-B309-BCA7FB274B2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14847074"/>
      </p:ext>
    </p:extLst>
  </p:cSld>
  <p:clrMapOvr>
    <a:masterClrMapping/>
  </p:clrMapOvr>
  <p:transition spd="slow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97E053-2424-4996-BD24-E6F45D7129E3}" type="datetimeFigureOut">
              <a:rPr lang="ru-RU"/>
              <a:pPr>
                <a:defRPr/>
              </a:pPr>
              <a:t>17.12.2020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85752C-3907-445B-9032-4F4E8E4540F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69490780"/>
      </p:ext>
    </p:extLst>
  </p:cSld>
  <p:clrMapOvr>
    <a:masterClrMapping/>
  </p:clrMapOvr>
  <p:transition spd="slow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5C086B-B561-4E6C-9052-2AA26A942DEF}" type="datetimeFigureOut">
              <a:rPr lang="ru-RU"/>
              <a:pPr>
                <a:defRPr/>
              </a:pPr>
              <a:t>17.12.2020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726CF4-868A-4A93-9572-77204F52456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70155452"/>
      </p:ext>
    </p:extLst>
  </p:cSld>
  <p:clrMapOvr>
    <a:masterClrMapping/>
  </p:clrMapOvr>
  <p:transition spd="slow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E798D9-1C1F-4979-B46C-A25444CDE2B0}" type="datetimeFigureOut">
              <a:rPr lang="ru-RU"/>
              <a:pPr>
                <a:defRPr/>
              </a:pPr>
              <a:t>17.12.2020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4C2045-ABE1-4607-9088-E98495F5369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07180086"/>
      </p:ext>
    </p:extLst>
  </p:cSld>
  <p:clrMapOvr>
    <a:masterClrMapping/>
  </p:clrMapOvr>
  <p:transition spd="slow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00BA1-64A9-48C9-8643-874CCEF86D0A}" type="datetimeFigureOut">
              <a:rPr lang="ru-RU"/>
              <a:pPr>
                <a:defRPr/>
              </a:pPr>
              <a:t>17.12.2020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CB15E3-81F9-49B5-82DE-C1FE028BE34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5871558"/>
      </p:ext>
    </p:extLst>
  </p:cSld>
  <p:clrMapOvr>
    <a:masterClrMapping/>
  </p:clrMapOvr>
  <p:transition spd="slow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E8E0D7-60A4-478D-8A71-B535BAE9A616}" type="datetimeFigureOut">
              <a:rPr lang="ru-RU"/>
              <a:pPr>
                <a:defRPr/>
              </a:pPr>
              <a:t>17.12.2020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6DD0A0-BA58-4032-92CD-BFBFF3CCDF8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42981166"/>
      </p:ext>
    </p:extLst>
  </p:cSld>
  <p:clrMapOvr>
    <a:masterClrMapping/>
  </p:clrMapOvr>
  <p:transition spd="slow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F46DBE-EAC5-467B-824A-278EE8784643}" type="datetimeFigureOut">
              <a:rPr lang="ru-RU"/>
              <a:pPr>
                <a:defRPr/>
              </a:pPr>
              <a:t>17.12.2020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56E0C5-9D52-409F-8B6D-5E7E6615B77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44366895"/>
      </p:ext>
    </p:extLst>
  </p:cSld>
  <p:clrMapOvr>
    <a:masterClrMapping/>
  </p:clrMapOvr>
  <p:transition spd="slow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BA22CD3-CB41-449E-8F73-67F609800737}" type="datetimeFigureOut">
              <a:rPr lang="ru-RU"/>
              <a:pPr>
                <a:defRPr/>
              </a:pPr>
              <a:t>17.12.2020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614F9CDB-5F99-4A7A-A8B4-82355DDEF719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newsflash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So’zning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morfemik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tarkibini</a:t>
            </a:r>
            <a:r>
              <a:rPr lang="en-US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boshlang’ich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sinflarda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o’rgatish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endParaRPr lang="ru-RU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919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48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Reja</a:t>
            </a:r>
            <a:r>
              <a:rPr lang="en-US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: 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48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So’zning</a:t>
            </a:r>
            <a:r>
              <a:rPr lang="en-US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sz="48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morfemik</a:t>
            </a:r>
            <a:r>
              <a:rPr lang="en-US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sz="48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tarkibi</a:t>
            </a:r>
            <a:r>
              <a:rPr lang="en-US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48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O’zak</a:t>
            </a:r>
            <a:r>
              <a:rPr lang="en-US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sz="48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va</a:t>
            </a:r>
            <a:r>
              <a:rPr lang="en-US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sz="48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o’zakdosh</a:t>
            </a:r>
            <a:r>
              <a:rPr lang="en-US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sz="48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so’zlar</a:t>
            </a:r>
            <a:r>
              <a:rPr lang="en-US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48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Qo’shimchalarning</a:t>
            </a:r>
            <a:r>
              <a:rPr lang="en-US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sz="48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turlari</a:t>
            </a:r>
            <a:r>
              <a:rPr lang="en-US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48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So’z</a:t>
            </a:r>
            <a:r>
              <a:rPr lang="en-US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sz="48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yasovchi</a:t>
            </a:r>
            <a:r>
              <a:rPr lang="en-US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sz="48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qo’shimchalar</a:t>
            </a:r>
            <a:r>
              <a:rPr lang="en-US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endParaRPr lang="ru-RU" sz="4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357322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32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Morfema</a:t>
            </a:r>
            <a:r>
              <a:rPr lang="en-US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sz="32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so’zning</a:t>
            </a:r>
            <a:r>
              <a:rPr lang="en-US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eng </a:t>
            </a:r>
            <a:r>
              <a:rPr lang="en-US" sz="32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kichik</a:t>
            </a:r>
            <a:r>
              <a:rPr lang="en-US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sz="32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bo’linmaydigan</a:t>
            </a:r>
            <a:r>
              <a:rPr lang="en-US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sz="32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ma’noli</a:t>
            </a:r>
            <a:r>
              <a:rPr lang="en-US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sz="32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qismi</a:t>
            </a:r>
            <a:r>
              <a:rPr lang="en-US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r>
              <a:rPr lang="en-US" sz="32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So’zning</a:t>
            </a:r>
            <a:r>
              <a:rPr lang="en-US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sz="32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morfemik</a:t>
            </a:r>
            <a:r>
              <a:rPr lang="en-US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sz="32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tarkibi</a:t>
            </a:r>
            <a:r>
              <a:rPr lang="en-US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sz="32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o’zak</a:t>
            </a:r>
            <a:r>
              <a:rPr lang="en-US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sz="32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va</a:t>
            </a:r>
            <a:r>
              <a:rPr lang="en-US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sz="32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qo’shimchalardir</a:t>
            </a:r>
            <a:r>
              <a:rPr lang="en-US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</a:t>
            </a:r>
            <a:endParaRPr lang="ru-RU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1714488"/>
          <a:ext cx="8229600" cy="49292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44" y="214290"/>
          <a:ext cx="8858312" cy="65008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62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3600" dirty="0" err="1" smtClean="0"/>
              <a:t>Ma’no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shakl</a:t>
            </a:r>
            <a:r>
              <a:rPr lang="en-US" sz="3600" dirty="0" smtClean="0"/>
              <a:t> </a:t>
            </a:r>
            <a:r>
              <a:rPr lang="en-US" sz="3600" dirty="0" err="1" smtClean="0"/>
              <a:t>jihatidan</a:t>
            </a:r>
            <a:r>
              <a:rPr lang="en-US" sz="3600" dirty="0" smtClean="0"/>
              <a:t> </a:t>
            </a:r>
            <a:r>
              <a:rPr lang="en-US" sz="3600" dirty="0" err="1" smtClean="0"/>
              <a:t>umumiy</a:t>
            </a:r>
            <a:r>
              <a:rPr lang="en-US" sz="3600" dirty="0" smtClean="0"/>
              <a:t> </a:t>
            </a:r>
            <a:r>
              <a:rPr lang="en-US" sz="3600" dirty="0" err="1" smtClean="0"/>
              <a:t>qismga</a:t>
            </a:r>
            <a:r>
              <a:rPr lang="en-US" sz="3600" dirty="0" smtClean="0"/>
              <a:t> </a:t>
            </a:r>
            <a:r>
              <a:rPr lang="en-US" sz="3600" dirty="0" err="1" smtClean="0"/>
              <a:t>ega</a:t>
            </a:r>
            <a:r>
              <a:rPr lang="en-US" sz="3600" dirty="0" smtClean="0"/>
              <a:t> </a:t>
            </a:r>
            <a:r>
              <a:rPr lang="en-US" sz="3600" dirty="0" err="1" smtClean="0"/>
              <a:t>bo’lgan</a:t>
            </a:r>
            <a:r>
              <a:rPr lang="en-US" sz="3600" dirty="0" smtClean="0"/>
              <a:t> </a:t>
            </a:r>
            <a:r>
              <a:rPr lang="en-US" sz="3600" dirty="0" err="1" smtClean="0"/>
              <a:t>so’zlar</a:t>
            </a:r>
            <a:r>
              <a:rPr lang="en-US" sz="3600" dirty="0" smtClean="0"/>
              <a:t> </a:t>
            </a:r>
            <a:r>
              <a:rPr lang="en-US" sz="3600" dirty="0" err="1" smtClean="0"/>
              <a:t>o’zakdosh</a:t>
            </a:r>
            <a:r>
              <a:rPr lang="en-US" sz="3600" dirty="0" smtClean="0"/>
              <a:t> </a:t>
            </a:r>
            <a:r>
              <a:rPr lang="en-US" sz="3600" dirty="0" err="1" smtClean="0"/>
              <a:t>so’zlardir</a:t>
            </a:r>
            <a:r>
              <a:rPr lang="en-US" sz="3600" dirty="0" smtClean="0"/>
              <a:t>    </a:t>
            </a:r>
            <a:endParaRPr lang="ru-RU" sz="3600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85720" y="2000240"/>
            <a:ext cx="2714644" cy="4429156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44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44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Bilim</a:t>
            </a:r>
            <a:endParaRPr lang="en-US" sz="4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Do’st</a:t>
            </a:r>
            <a:r>
              <a:rPr lang="en-US" sz="4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Bosh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Chiz</a:t>
            </a:r>
            <a:endParaRPr lang="en-US" sz="4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Bog’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dirty="0"/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4400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214678" y="2062346"/>
            <a:ext cx="2714644" cy="4367049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Bilim</a:t>
            </a:r>
            <a:r>
              <a:rPr lang="en-US" sz="4400" dirty="0" err="1"/>
              <a:t>li</a:t>
            </a:r>
            <a:r>
              <a:rPr lang="en-US" sz="4400" dirty="0"/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Do’st</a:t>
            </a:r>
            <a:r>
              <a:rPr lang="en-US" sz="4400" dirty="0" err="1"/>
              <a:t>lik</a:t>
            </a:r>
            <a:endParaRPr lang="en-US" sz="44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Bosh</a:t>
            </a:r>
            <a:r>
              <a:rPr lang="en-US" sz="4400" dirty="0" err="1"/>
              <a:t>la</a:t>
            </a:r>
            <a:r>
              <a:rPr lang="en-US" sz="4400" dirty="0"/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Chiz</a:t>
            </a:r>
            <a:r>
              <a:rPr lang="en-US" sz="4400" dirty="0" err="1"/>
              <a:t>ma</a:t>
            </a:r>
            <a:r>
              <a:rPr lang="en-US" sz="4400" dirty="0"/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Bog’</a:t>
            </a:r>
            <a:r>
              <a:rPr lang="en-US" sz="4400" dirty="0" err="1"/>
              <a:t>bon</a:t>
            </a:r>
            <a:r>
              <a:rPr lang="en-US" sz="4400" dirty="0"/>
              <a:t> </a:t>
            </a:r>
            <a:endParaRPr lang="ru-RU" sz="4400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143636" y="2071678"/>
            <a:ext cx="2714644" cy="435771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44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Bilim</a:t>
            </a:r>
            <a:r>
              <a:rPr lang="en-US" sz="4400" dirty="0" err="1"/>
              <a:t>don</a:t>
            </a:r>
            <a:r>
              <a:rPr lang="en-US" sz="4400" dirty="0"/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Do’st</a:t>
            </a:r>
            <a:r>
              <a:rPr lang="en-US" sz="4400" dirty="0" err="1"/>
              <a:t>ona</a:t>
            </a:r>
            <a:r>
              <a:rPr lang="en-US" sz="4400" dirty="0"/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Bosh</a:t>
            </a:r>
            <a:r>
              <a:rPr lang="en-US" sz="4400" dirty="0" err="1"/>
              <a:t>liq</a:t>
            </a:r>
            <a:r>
              <a:rPr lang="en-US" sz="4400" dirty="0"/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Chiz</a:t>
            </a:r>
            <a:r>
              <a:rPr lang="en-US" sz="4400" dirty="0" err="1"/>
              <a:t>iqli</a:t>
            </a:r>
            <a:r>
              <a:rPr lang="en-US" sz="4400" dirty="0"/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Bog’</a:t>
            </a:r>
            <a:r>
              <a:rPr lang="en-US" sz="4400" dirty="0" err="1"/>
              <a:t>dor</a:t>
            </a:r>
            <a:endParaRPr lang="en-US" sz="44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dirty="0" err="1"/>
              <a:t>chlik</a:t>
            </a:r>
            <a:r>
              <a:rPr lang="en-US" sz="4400" dirty="0"/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85720" y="214290"/>
          <a:ext cx="8572560" cy="63579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5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Ot</a:t>
            </a:r>
            <a:r>
              <a:rPr 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sz="5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yasovchi</a:t>
            </a:r>
            <a:r>
              <a:rPr 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sz="5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qo’shimchalar</a:t>
            </a:r>
            <a:endParaRPr lang="ru-RU" sz="5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aphicFrame>
        <p:nvGraphicFramePr>
          <p:cNvPr id="10" name="Содержимое 9"/>
          <p:cNvGraphicFramePr>
            <a:graphicFrameLocks noGrp="1"/>
          </p:cNvGraphicFramePr>
          <p:nvPr>
            <p:ph idx="1"/>
          </p:nvPr>
        </p:nvGraphicFramePr>
        <p:xfrm>
          <a:off x="571472" y="1785926"/>
          <a:ext cx="3571900" cy="4500594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17859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7859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500594">
                <a:tc>
                  <a:txBody>
                    <a:bodyPr/>
                    <a:lstStyle/>
                    <a:p>
                      <a:r>
                        <a:rPr lang="en-US" sz="4000" dirty="0" err="1" smtClean="0"/>
                        <a:t>Sinf</a:t>
                      </a:r>
                      <a:r>
                        <a:rPr lang="en-US" sz="4000" dirty="0" smtClean="0"/>
                        <a:t> </a:t>
                      </a:r>
                    </a:p>
                    <a:p>
                      <a:endParaRPr lang="en-US" sz="4000" dirty="0" smtClean="0"/>
                    </a:p>
                    <a:p>
                      <a:r>
                        <a:rPr lang="en-US" sz="4000" dirty="0" err="1" smtClean="0"/>
                        <a:t>Uzum</a:t>
                      </a:r>
                      <a:endParaRPr lang="en-US" sz="4000" dirty="0" smtClean="0"/>
                    </a:p>
                    <a:p>
                      <a:endParaRPr lang="en-US" sz="4000" dirty="0" smtClean="0"/>
                    </a:p>
                    <a:p>
                      <a:r>
                        <a:rPr lang="en-US" sz="4000" dirty="0" err="1" smtClean="0"/>
                        <a:t>Soat</a:t>
                      </a:r>
                      <a:r>
                        <a:rPr lang="en-US" sz="4000" dirty="0" smtClean="0"/>
                        <a:t> </a:t>
                      </a:r>
                    </a:p>
                    <a:p>
                      <a:endParaRPr lang="en-US" sz="4000" dirty="0" smtClean="0"/>
                    </a:p>
                    <a:p>
                      <a:r>
                        <a:rPr lang="en-US" sz="4000" dirty="0" err="1" smtClean="0"/>
                        <a:t>Futbol</a:t>
                      </a:r>
                      <a:r>
                        <a:rPr lang="en-US" sz="4000" dirty="0" smtClean="0"/>
                        <a:t> </a:t>
                      </a:r>
                      <a:endParaRPr lang="ru-RU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en-US" sz="4000" b="1" cap="none" spc="0" dirty="0" err="1" smtClean="0">
                          <a:ln w="24500" cmpd="dbl">
                            <a:solidFill>
                              <a:schemeClr val="accent2">
                                <a:shade val="85000"/>
                                <a:satMod val="155000"/>
                              </a:schemeClr>
                            </a:solidFill>
                            <a:prstDash val="solid"/>
                            <a:miter lim="800000"/>
                          </a:ln>
                          <a:gradFill>
                            <a:gsLst>
                              <a:gs pos="10000">
                                <a:schemeClr val="accent2">
                                  <a:tint val="10000"/>
                                  <a:satMod val="155000"/>
                                </a:schemeClr>
                              </a:gs>
                              <a:gs pos="60000">
                                <a:schemeClr val="accent2">
                                  <a:tint val="30000"/>
                                  <a:satMod val="155000"/>
                                </a:schemeClr>
                              </a:gs>
                              <a:gs pos="100000">
                                <a:schemeClr val="accent2">
                                  <a:tint val="73000"/>
                                  <a:satMod val="1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outerShdw blurRad="38100" dist="38100" dir="7020000" algn="tl">
                              <a:srgbClr val="000000">
                                <a:alpha val="35000"/>
                              </a:srgbClr>
                            </a:outerShdw>
                          </a:effectLst>
                        </a:rPr>
                        <a:t>dosh</a:t>
                      </a:r>
                      <a:r>
                        <a:rPr lang="en-US" sz="4000" dirty="0" smtClean="0"/>
                        <a:t> </a:t>
                      </a:r>
                    </a:p>
                    <a:p>
                      <a:pPr>
                        <a:buFontTx/>
                        <a:buChar char="-"/>
                      </a:pPr>
                      <a:endParaRPr lang="en-US" sz="4000" dirty="0" smtClean="0"/>
                    </a:p>
                    <a:p>
                      <a:pPr>
                        <a:buFontTx/>
                        <a:buChar char="-"/>
                      </a:pPr>
                      <a:r>
                        <a:rPr lang="en-US" sz="4000" b="1" cap="none" spc="0" dirty="0" err="1" smtClean="0">
                          <a:ln w="24500" cmpd="dbl">
                            <a:solidFill>
                              <a:schemeClr val="accent2">
                                <a:shade val="85000"/>
                                <a:satMod val="155000"/>
                              </a:schemeClr>
                            </a:solidFill>
                            <a:prstDash val="solid"/>
                            <a:miter lim="800000"/>
                          </a:ln>
                          <a:gradFill>
                            <a:gsLst>
                              <a:gs pos="10000">
                                <a:schemeClr val="accent2">
                                  <a:tint val="10000"/>
                                  <a:satMod val="155000"/>
                                </a:schemeClr>
                              </a:gs>
                              <a:gs pos="60000">
                                <a:schemeClr val="accent2">
                                  <a:tint val="30000"/>
                                  <a:satMod val="155000"/>
                                </a:schemeClr>
                              </a:gs>
                              <a:gs pos="100000">
                                <a:schemeClr val="accent2">
                                  <a:tint val="73000"/>
                                  <a:satMod val="1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outerShdw blurRad="38100" dist="38100" dir="7020000" algn="tl">
                              <a:srgbClr val="000000">
                                <a:alpha val="35000"/>
                              </a:srgbClr>
                            </a:outerShdw>
                          </a:effectLst>
                        </a:rPr>
                        <a:t>zor</a:t>
                      </a:r>
                      <a:r>
                        <a:rPr lang="en-US" sz="4000" baseline="0" dirty="0" smtClean="0"/>
                        <a:t> </a:t>
                      </a:r>
                    </a:p>
                    <a:p>
                      <a:pPr>
                        <a:buFontTx/>
                        <a:buChar char="-"/>
                      </a:pPr>
                      <a:endParaRPr lang="en-US" sz="4000" baseline="0" dirty="0" smtClean="0"/>
                    </a:p>
                    <a:p>
                      <a:pPr>
                        <a:buFontTx/>
                        <a:buChar char="-"/>
                      </a:pPr>
                      <a:r>
                        <a:rPr lang="en-US" sz="4000" b="1" cap="none" spc="0" baseline="0" dirty="0" err="1" smtClean="0">
                          <a:ln w="24500" cmpd="dbl">
                            <a:solidFill>
                              <a:schemeClr val="accent2">
                                <a:shade val="85000"/>
                                <a:satMod val="155000"/>
                              </a:schemeClr>
                            </a:solidFill>
                            <a:prstDash val="solid"/>
                            <a:miter lim="800000"/>
                          </a:ln>
                          <a:gradFill>
                            <a:gsLst>
                              <a:gs pos="10000">
                                <a:schemeClr val="accent2">
                                  <a:tint val="10000"/>
                                  <a:satMod val="155000"/>
                                </a:schemeClr>
                              </a:gs>
                              <a:gs pos="60000">
                                <a:schemeClr val="accent2">
                                  <a:tint val="30000"/>
                                  <a:satMod val="155000"/>
                                </a:schemeClr>
                              </a:gs>
                              <a:gs pos="100000">
                                <a:schemeClr val="accent2">
                                  <a:tint val="73000"/>
                                  <a:satMod val="1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outerShdw blurRad="38100" dist="38100" dir="7020000" algn="tl">
                              <a:srgbClr val="000000">
                                <a:alpha val="35000"/>
                              </a:srgbClr>
                            </a:outerShdw>
                          </a:effectLst>
                        </a:rPr>
                        <a:t>soz</a:t>
                      </a:r>
                      <a:r>
                        <a:rPr lang="en-US" sz="4000" baseline="0" dirty="0" smtClean="0"/>
                        <a:t> </a:t>
                      </a:r>
                    </a:p>
                    <a:p>
                      <a:pPr>
                        <a:buFontTx/>
                        <a:buChar char="-"/>
                      </a:pPr>
                      <a:endParaRPr lang="en-US" sz="4000" baseline="0" dirty="0" smtClean="0"/>
                    </a:p>
                    <a:p>
                      <a:pPr>
                        <a:buFontTx/>
                        <a:buChar char="-"/>
                      </a:pPr>
                      <a:r>
                        <a:rPr lang="en-US" sz="4000" b="1" cap="none" spc="0" baseline="0" dirty="0" smtClean="0">
                          <a:ln w="24500" cmpd="dbl">
                            <a:solidFill>
                              <a:schemeClr val="accent2">
                                <a:shade val="85000"/>
                                <a:satMod val="155000"/>
                              </a:schemeClr>
                            </a:solidFill>
                            <a:prstDash val="solid"/>
                            <a:miter lim="800000"/>
                          </a:ln>
                          <a:gradFill>
                            <a:gsLst>
                              <a:gs pos="10000">
                                <a:schemeClr val="accent2">
                                  <a:tint val="10000"/>
                                  <a:satMod val="155000"/>
                                </a:schemeClr>
                              </a:gs>
                              <a:gs pos="60000">
                                <a:schemeClr val="accent2">
                                  <a:tint val="30000"/>
                                  <a:satMod val="155000"/>
                                </a:schemeClr>
                              </a:gs>
                              <a:gs pos="100000">
                                <a:schemeClr val="accent2">
                                  <a:tint val="73000"/>
                                  <a:satMod val="1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outerShdw blurRad="38100" dist="38100" dir="7020000" algn="tl">
                              <a:srgbClr val="000000">
                                <a:alpha val="35000"/>
                              </a:srgbClr>
                            </a:outerShdw>
                          </a:effectLst>
                        </a:rPr>
                        <a:t>chi</a:t>
                      </a:r>
                      <a:endParaRPr lang="ru-RU" sz="4000" b="1" cap="none" spc="0" dirty="0">
                        <a:ln w="24500" cmpd="dbl">
                          <a:solidFill>
                            <a:schemeClr val="accent2">
                              <a:shade val="85000"/>
                              <a:satMod val="155000"/>
                            </a:schemeClr>
                          </a:solidFill>
                          <a:prstDash val="solid"/>
                          <a:miter lim="800000"/>
                        </a:ln>
                        <a:gradFill>
                          <a:gsLst>
                            <a:gs pos="10000">
                              <a:schemeClr val="accent2">
                                <a:tint val="10000"/>
                                <a:satMod val="155000"/>
                              </a:schemeClr>
                            </a:gs>
                            <a:gs pos="60000">
                              <a:schemeClr val="accent2">
                                <a:tint val="30000"/>
                                <a:satMod val="155000"/>
                              </a:schemeClr>
                            </a:gs>
                            <a:gs pos="100000">
                              <a:schemeClr val="accent2">
                                <a:tint val="73000"/>
                                <a:satMod val="1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outerShdw blurRad="38100" dist="38100" dir="7020000" algn="tl">
                            <a:srgbClr val="000000">
                              <a:alpha val="35000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1" name="Содержимое 9"/>
          <p:cNvGraphicFramePr>
            <a:graphicFrameLocks noGrp="1"/>
          </p:cNvGraphicFramePr>
          <p:nvPr>
            <p:ph idx="1"/>
          </p:nvPr>
        </p:nvGraphicFramePr>
        <p:xfrm>
          <a:off x="4786314" y="1857364"/>
          <a:ext cx="3571900" cy="4500594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17859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7859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500594">
                <a:tc>
                  <a:txBody>
                    <a:bodyPr/>
                    <a:lstStyle/>
                    <a:p>
                      <a:r>
                        <a:rPr lang="en-US" sz="4000" dirty="0" err="1" smtClean="0"/>
                        <a:t>Bino</a:t>
                      </a:r>
                      <a:r>
                        <a:rPr lang="en-US" sz="4000" dirty="0" smtClean="0"/>
                        <a:t> </a:t>
                      </a:r>
                    </a:p>
                    <a:p>
                      <a:endParaRPr lang="en-US" sz="4000" dirty="0" smtClean="0"/>
                    </a:p>
                    <a:p>
                      <a:r>
                        <a:rPr lang="en-US" sz="4000" dirty="0" smtClean="0"/>
                        <a:t>Tara</a:t>
                      </a:r>
                    </a:p>
                    <a:p>
                      <a:endParaRPr lang="en-US" sz="4000" dirty="0" smtClean="0"/>
                    </a:p>
                    <a:p>
                      <a:r>
                        <a:rPr lang="en-US" sz="4000" dirty="0" smtClean="0"/>
                        <a:t>Kura </a:t>
                      </a:r>
                    </a:p>
                    <a:p>
                      <a:endParaRPr lang="en-US" sz="4000" dirty="0" smtClean="0"/>
                    </a:p>
                    <a:p>
                      <a:r>
                        <a:rPr lang="en-US" sz="4000" dirty="0" smtClean="0"/>
                        <a:t>Tosh </a:t>
                      </a:r>
                      <a:endParaRPr lang="ru-RU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en-US" sz="4000" b="1" cap="none" spc="0" dirty="0" err="1" smtClean="0">
                          <a:ln w="17780" cmpd="sng">
                            <a:solidFill>
                              <a:schemeClr val="accent1">
                                <a:tint val="3000"/>
                              </a:schemeClr>
                            </a:solidFill>
                            <a:prstDash val="solid"/>
                            <a:miter lim="800000"/>
                          </a:ln>
                          <a:gradFill>
                            <a:gsLst>
                              <a:gs pos="10000">
                                <a:schemeClr val="accent1">
                                  <a:tint val="63000"/>
                                  <a:sat val="105000"/>
                                </a:schemeClr>
                              </a:gs>
                              <a:gs pos="90000">
                                <a:schemeClr val="accent1">
                                  <a:shade val="50000"/>
                                  <a:satMod val="10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outerShdw blurRad="55000" dist="50800" dir="5400000" algn="tl">
                              <a:srgbClr val="000000">
                                <a:alpha val="33000"/>
                              </a:srgbClr>
                            </a:outerShdw>
                          </a:effectLst>
                        </a:rPr>
                        <a:t>kor</a:t>
                      </a:r>
                      <a:r>
                        <a:rPr lang="en-US" sz="4000" dirty="0" smtClean="0"/>
                        <a:t> </a:t>
                      </a:r>
                    </a:p>
                    <a:p>
                      <a:pPr>
                        <a:buFontTx/>
                        <a:buChar char="-"/>
                      </a:pPr>
                      <a:endParaRPr lang="en-US" sz="4000" dirty="0" smtClean="0"/>
                    </a:p>
                    <a:p>
                      <a:pPr>
                        <a:buFontTx/>
                        <a:buChar char="-"/>
                      </a:pPr>
                      <a:r>
                        <a:rPr lang="en-US" sz="4000" b="1" cap="none" spc="0" baseline="0" dirty="0" smtClean="0">
                          <a:ln w="17780" cmpd="sng">
                            <a:solidFill>
                              <a:schemeClr val="accent1">
                                <a:tint val="3000"/>
                              </a:schemeClr>
                            </a:solidFill>
                            <a:prstDash val="solid"/>
                            <a:miter lim="800000"/>
                          </a:ln>
                          <a:gradFill>
                            <a:gsLst>
                              <a:gs pos="10000">
                                <a:schemeClr val="accent1">
                                  <a:tint val="63000"/>
                                  <a:sat val="105000"/>
                                </a:schemeClr>
                              </a:gs>
                              <a:gs pos="90000">
                                <a:schemeClr val="accent1">
                                  <a:shade val="50000"/>
                                  <a:satMod val="10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outerShdw blurRad="55000" dist="50800" dir="5400000" algn="tl">
                              <a:srgbClr val="000000">
                                <a:alpha val="33000"/>
                              </a:srgbClr>
                            </a:outerShdw>
                          </a:effectLst>
                        </a:rPr>
                        <a:t>q </a:t>
                      </a:r>
                    </a:p>
                    <a:p>
                      <a:pPr>
                        <a:buFontTx/>
                        <a:buChar char="-"/>
                      </a:pPr>
                      <a:endParaRPr lang="en-US" sz="4000" baseline="0" dirty="0" smtClean="0"/>
                    </a:p>
                    <a:p>
                      <a:pPr>
                        <a:buFontTx/>
                        <a:buChar char="-"/>
                      </a:pPr>
                      <a:r>
                        <a:rPr lang="en-US" sz="4000" b="1" cap="none" spc="0" baseline="0" dirty="0" smtClean="0">
                          <a:ln w="17780" cmpd="sng">
                            <a:solidFill>
                              <a:schemeClr val="accent1">
                                <a:tint val="3000"/>
                              </a:schemeClr>
                            </a:solidFill>
                            <a:prstDash val="solid"/>
                            <a:miter lim="800000"/>
                          </a:ln>
                          <a:gradFill>
                            <a:gsLst>
                              <a:gs pos="10000">
                                <a:schemeClr val="accent1">
                                  <a:tint val="63000"/>
                                  <a:sat val="105000"/>
                                </a:schemeClr>
                              </a:gs>
                              <a:gs pos="90000">
                                <a:schemeClr val="accent1">
                                  <a:shade val="50000"/>
                                  <a:satMod val="10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outerShdw blurRad="55000" dist="50800" dir="5400000" algn="tl">
                              <a:srgbClr val="000000">
                                <a:alpha val="33000"/>
                              </a:srgbClr>
                            </a:outerShdw>
                          </a:effectLst>
                        </a:rPr>
                        <a:t>k</a:t>
                      </a:r>
                      <a:r>
                        <a:rPr lang="en-US" sz="4000" baseline="0" dirty="0" smtClean="0"/>
                        <a:t> </a:t>
                      </a:r>
                    </a:p>
                    <a:p>
                      <a:pPr>
                        <a:buFontTx/>
                        <a:buChar char="-"/>
                      </a:pPr>
                      <a:endParaRPr lang="en-US" sz="4000" baseline="0" dirty="0" smtClean="0"/>
                    </a:p>
                    <a:p>
                      <a:pPr>
                        <a:buFontTx/>
                        <a:buChar char="-"/>
                      </a:pPr>
                      <a:r>
                        <a:rPr lang="en-US" sz="4000" b="1" cap="none" spc="0" baseline="0" dirty="0" err="1" smtClean="0">
                          <a:ln w="17780" cmpd="sng">
                            <a:solidFill>
                              <a:schemeClr val="accent1">
                                <a:tint val="3000"/>
                              </a:schemeClr>
                            </a:solidFill>
                            <a:prstDash val="solid"/>
                            <a:miter lim="800000"/>
                          </a:ln>
                          <a:gradFill>
                            <a:gsLst>
                              <a:gs pos="10000">
                                <a:schemeClr val="accent1">
                                  <a:tint val="63000"/>
                                  <a:sat val="105000"/>
                                </a:schemeClr>
                              </a:gs>
                              <a:gs pos="90000">
                                <a:schemeClr val="accent1">
                                  <a:shade val="50000"/>
                                  <a:satMod val="10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outerShdw blurRad="55000" dist="50800" dir="5400000" algn="tl">
                              <a:srgbClr val="000000">
                                <a:alpha val="33000"/>
                              </a:srgbClr>
                            </a:outerShdw>
                          </a:effectLst>
                        </a:rPr>
                        <a:t>loq</a:t>
                      </a:r>
                      <a:endParaRPr lang="ru-RU" sz="4000" b="1" cap="none" spc="0" dirty="0">
                        <a:ln w="17780" cmpd="sng">
                          <a:solidFill>
                            <a:schemeClr val="accent1">
                              <a:tint val="3000"/>
                            </a:schemeClr>
                          </a:solidFill>
                          <a:prstDash val="solid"/>
                          <a:miter lim="800000"/>
                        </a:ln>
                        <a:gradFill>
                          <a:gsLst>
                            <a:gs pos="10000">
                              <a:schemeClr val="accent1">
                                <a:tint val="63000"/>
                                <a:sat val="105000"/>
                              </a:schemeClr>
                            </a:gs>
                            <a:gs pos="90000">
                              <a:schemeClr val="accent1">
                                <a:shade val="50000"/>
                                <a:satMod val="100000"/>
                              </a:schemeClr>
                            </a:gs>
                          </a:gsLst>
                          <a:lin ang="5400000"/>
                        </a:gradFill>
                        <a:effectLst>
                          <a:outerShdw blurRad="55000" dist="50800" dir="5400000" algn="tl">
                            <a:srgbClr val="000000">
                              <a:alpha val="33000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err="1" smtClean="0"/>
              <a:t>Sifat</a:t>
            </a:r>
            <a:r>
              <a:rPr lang="en-US" dirty="0" smtClean="0"/>
              <a:t> </a:t>
            </a:r>
            <a:r>
              <a:rPr lang="en-US" dirty="0" err="1" smtClean="0"/>
              <a:t>yasovchi</a:t>
            </a:r>
            <a:r>
              <a:rPr lang="en-US" dirty="0" smtClean="0"/>
              <a:t> </a:t>
            </a:r>
            <a:r>
              <a:rPr lang="en-US" dirty="0" err="1" smtClean="0"/>
              <a:t>qo’shimchalar</a:t>
            </a:r>
            <a:r>
              <a:rPr lang="en-US" dirty="0" smtClean="0"/>
              <a:t> </a:t>
            </a:r>
            <a:endParaRPr lang="ru-RU" dirty="0"/>
          </a:p>
        </p:txBody>
      </p:sp>
      <p:graphicFrame>
        <p:nvGraphicFramePr>
          <p:cNvPr id="4" name="Содержимое 9"/>
          <p:cNvGraphicFramePr>
            <a:graphicFrameLocks noGrp="1"/>
          </p:cNvGraphicFramePr>
          <p:nvPr>
            <p:ph idx="1"/>
          </p:nvPr>
        </p:nvGraphicFramePr>
        <p:xfrm>
          <a:off x="571472" y="1643050"/>
          <a:ext cx="3571900" cy="4429156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17859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7859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429156">
                <a:tc>
                  <a:txBody>
                    <a:bodyPr/>
                    <a:lstStyle/>
                    <a:p>
                      <a:r>
                        <a:rPr lang="en-US" sz="4000" dirty="0" smtClean="0"/>
                        <a:t>-</a:t>
                      </a:r>
                      <a:r>
                        <a:rPr lang="en-US" sz="4000" b="1" cap="none" spc="0" dirty="0" smtClean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ser</a:t>
                      </a:r>
                      <a:r>
                        <a:rPr lang="en-US" sz="4000" dirty="0" smtClean="0"/>
                        <a:t> </a:t>
                      </a:r>
                    </a:p>
                    <a:p>
                      <a:endParaRPr lang="en-US" sz="4000" dirty="0" smtClean="0"/>
                    </a:p>
                    <a:p>
                      <a:r>
                        <a:rPr lang="en-US" sz="4000" dirty="0" smtClean="0"/>
                        <a:t>-</a:t>
                      </a:r>
                      <a:r>
                        <a:rPr lang="en-US" sz="4000" b="1" cap="none" spc="0" dirty="0" smtClean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be </a:t>
                      </a:r>
                      <a:endParaRPr lang="en-US" sz="4000" dirty="0" smtClean="0"/>
                    </a:p>
                    <a:p>
                      <a:endParaRPr lang="en-US" sz="4000" dirty="0" smtClean="0"/>
                    </a:p>
                    <a:p>
                      <a:endParaRPr lang="en-US" sz="40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Tx/>
                        <a:buNone/>
                      </a:pPr>
                      <a:r>
                        <a:rPr lang="en-US" sz="4000" dirty="0" err="1" smtClean="0"/>
                        <a:t>nam</a:t>
                      </a:r>
                      <a:r>
                        <a:rPr lang="en-US" sz="4000" dirty="0" smtClean="0"/>
                        <a:t> </a:t>
                      </a:r>
                    </a:p>
                    <a:p>
                      <a:pPr>
                        <a:buFontTx/>
                        <a:buChar char="-"/>
                      </a:pPr>
                      <a:endParaRPr lang="en-US" sz="4000" dirty="0" smtClean="0"/>
                    </a:p>
                    <a:p>
                      <a:pPr>
                        <a:buFontTx/>
                        <a:buNone/>
                      </a:pPr>
                      <a:r>
                        <a:rPr lang="en-US" sz="4000" baseline="0" dirty="0" err="1" smtClean="0"/>
                        <a:t>odob</a:t>
                      </a:r>
                      <a:endParaRPr lang="en-US" sz="4000" baseline="0" dirty="0" smtClean="0"/>
                    </a:p>
                    <a:p>
                      <a:pPr>
                        <a:buFontTx/>
                        <a:buChar char="-"/>
                      </a:pPr>
                      <a:endParaRPr lang="en-US" sz="4000" baseline="0" dirty="0" smtClean="0"/>
                    </a:p>
                    <a:p>
                      <a:pPr>
                        <a:buFontTx/>
                        <a:buNone/>
                      </a:pPr>
                      <a:endParaRPr lang="ru-RU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5" name="Содержимое 9"/>
          <p:cNvGraphicFramePr>
            <a:graphicFrameLocks noGrp="1"/>
          </p:cNvGraphicFramePr>
          <p:nvPr>
            <p:ph idx="1"/>
          </p:nvPr>
        </p:nvGraphicFramePr>
        <p:xfrm>
          <a:off x="4929190" y="1643050"/>
          <a:ext cx="3571900" cy="435864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17859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7859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429024">
                <a:tc>
                  <a:txBody>
                    <a:bodyPr/>
                    <a:lstStyle/>
                    <a:p>
                      <a:r>
                        <a:rPr lang="en-US" sz="4000" dirty="0" err="1" smtClean="0"/>
                        <a:t>ish</a:t>
                      </a:r>
                      <a:endParaRPr lang="en-US" sz="4000" dirty="0" smtClean="0"/>
                    </a:p>
                    <a:p>
                      <a:endParaRPr lang="en-US" sz="4000" dirty="0" smtClean="0"/>
                    </a:p>
                    <a:p>
                      <a:r>
                        <a:rPr lang="en-US" sz="4000" dirty="0" err="1" smtClean="0"/>
                        <a:t>aql</a:t>
                      </a:r>
                      <a:endParaRPr lang="en-US" sz="4000" dirty="0" smtClean="0"/>
                    </a:p>
                    <a:p>
                      <a:endParaRPr lang="en-US" sz="4000" dirty="0" smtClean="0"/>
                    </a:p>
                    <a:p>
                      <a:r>
                        <a:rPr lang="en-US" sz="4000" dirty="0" err="1" smtClean="0"/>
                        <a:t>gul</a:t>
                      </a:r>
                      <a:r>
                        <a:rPr lang="en-US" sz="4000" dirty="0" smtClean="0"/>
                        <a:t>  </a:t>
                      </a:r>
                    </a:p>
                    <a:p>
                      <a:endParaRPr lang="en-US" sz="4000" dirty="0" smtClean="0"/>
                    </a:p>
                    <a:p>
                      <a:r>
                        <a:rPr lang="en-US" sz="4000" dirty="0" err="1" smtClean="0"/>
                        <a:t>hosil</a:t>
                      </a:r>
                      <a:endParaRPr lang="en-US" sz="40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Tx/>
                        <a:buNone/>
                      </a:pPr>
                      <a:r>
                        <a:rPr lang="en-US" sz="4000" dirty="0" smtClean="0"/>
                        <a:t>-</a:t>
                      </a:r>
                      <a:r>
                        <a:rPr lang="en-US" sz="4000" b="1" cap="none" spc="0" dirty="0" err="1" smtClean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chan</a:t>
                      </a:r>
                      <a:r>
                        <a:rPr lang="en-US" sz="4000" dirty="0" smtClean="0"/>
                        <a:t> </a:t>
                      </a:r>
                    </a:p>
                    <a:p>
                      <a:pPr>
                        <a:buFontTx/>
                        <a:buChar char="-"/>
                      </a:pPr>
                      <a:endParaRPr lang="en-US" sz="4000" dirty="0" smtClean="0"/>
                    </a:p>
                    <a:p>
                      <a:pPr>
                        <a:buFontTx/>
                        <a:buNone/>
                      </a:pPr>
                      <a:r>
                        <a:rPr lang="en-US" sz="4000" baseline="0" dirty="0" smtClean="0"/>
                        <a:t>-</a:t>
                      </a:r>
                      <a:r>
                        <a:rPr lang="en-US" sz="4000" b="1" cap="none" spc="0" baseline="0" dirty="0" err="1" smtClean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siz</a:t>
                      </a:r>
                      <a:endParaRPr lang="en-US" sz="4000" baseline="0" dirty="0" smtClean="0"/>
                    </a:p>
                    <a:p>
                      <a:pPr>
                        <a:buFontTx/>
                        <a:buNone/>
                      </a:pPr>
                      <a:endParaRPr lang="en-US" sz="4000" baseline="0" dirty="0" smtClean="0"/>
                    </a:p>
                    <a:p>
                      <a:pPr>
                        <a:buFontTx/>
                        <a:buNone/>
                      </a:pPr>
                      <a:r>
                        <a:rPr lang="en-US" sz="4000" baseline="0" dirty="0" smtClean="0"/>
                        <a:t>-</a:t>
                      </a:r>
                      <a:r>
                        <a:rPr lang="en-US" sz="4000" b="1" cap="none" spc="0" baseline="0" dirty="0" err="1" smtClean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li</a:t>
                      </a:r>
                      <a:r>
                        <a:rPr lang="en-US" sz="4000" baseline="0" dirty="0" smtClean="0"/>
                        <a:t> </a:t>
                      </a:r>
                    </a:p>
                    <a:p>
                      <a:pPr>
                        <a:buFontTx/>
                        <a:buChar char="-"/>
                      </a:pPr>
                      <a:endParaRPr lang="en-US" sz="4000" baseline="0" dirty="0" smtClean="0"/>
                    </a:p>
                    <a:p>
                      <a:pPr>
                        <a:buFontTx/>
                        <a:buNone/>
                      </a:pPr>
                      <a:r>
                        <a:rPr lang="en-US" sz="4000" dirty="0" smtClean="0"/>
                        <a:t>-</a:t>
                      </a:r>
                      <a:r>
                        <a:rPr lang="en-US" sz="4000" b="1" cap="none" spc="0" dirty="0" err="1" smtClean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dor</a:t>
                      </a:r>
                      <a:r>
                        <a:rPr lang="en-US" sz="4000" dirty="0" smtClean="0"/>
                        <a:t> </a:t>
                      </a:r>
                      <a:endParaRPr lang="ru-RU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err="1" smtClean="0"/>
              <a:t>Fe’l</a:t>
            </a:r>
            <a:r>
              <a:rPr lang="en-US" dirty="0" smtClean="0"/>
              <a:t>  </a:t>
            </a:r>
            <a:r>
              <a:rPr lang="en-US" dirty="0" err="1" smtClean="0"/>
              <a:t>yasovchi</a:t>
            </a:r>
            <a:r>
              <a:rPr lang="en-US" dirty="0" smtClean="0"/>
              <a:t> </a:t>
            </a:r>
            <a:r>
              <a:rPr lang="en-US" dirty="0" err="1" smtClean="0"/>
              <a:t>qo’shimchalar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185863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marL="3175" indent="17463" algn="just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dirty="0" err="1" smtClean="0"/>
              <a:t>So’z</a:t>
            </a:r>
            <a:r>
              <a:rPr lang="en-US" dirty="0" smtClean="0"/>
              <a:t> </a:t>
            </a:r>
            <a:r>
              <a:rPr lang="en-US" dirty="0" err="1" smtClean="0"/>
              <a:t>asosi</a:t>
            </a:r>
            <a:r>
              <a:rPr lang="en-US" dirty="0" smtClean="0"/>
              <a:t> </a:t>
            </a:r>
            <a:r>
              <a:rPr lang="en-US" dirty="0" err="1" smtClean="0"/>
              <a:t>o’zaklarga</a:t>
            </a:r>
            <a:r>
              <a:rPr lang="en-US" dirty="0" smtClean="0"/>
              <a:t> – la, - </a:t>
            </a:r>
            <a:r>
              <a:rPr lang="en-US" dirty="0" err="1" smtClean="0"/>
              <a:t>illa</a:t>
            </a:r>
            <a:r>
              <a:rPr lang="en-US" dirty="0" smtClean="0"/>
              <a:t>, (-</a:t>
            </a:r>
            <a:r>
              <a:rPr lang="en-US" dirty="0" err="1" smtClean="0"/>
              <a:t>ulla</a:t>
            </a:r>
            <a:r>
              <a:rPr lang="en-US" dirty="0" smtClean="0"/>
              <a:t>) </a:t>
            </a:r>
            <a:r>
              <a:rPr lang="en-US" dirty="0" err="1" smtClean="0"/>
              <a:t>yasovchi</a:t>
            </a:r>
            <a:r>
              <a:rPr lang="en-US" dirty="0" smtClean="0"/>
              <a:t> </a:t>
            </a:r>
            <a:r>
              <a:rPr lang="en-US" dirty="0" err="1" smtClean="0"/>
              <a:t>qo’shimchalarni</a:t>
            </a:r>
            <a:r>
              <a:rPr lang="en-US" dirty="0" smtClean="0"/>
              <a:t> </a:t>
            </a:r>
            <a:r>
              <a:rPr lang="en-US" dirty="0" err="1" smtClean="0"/>
              <a:t>qo’shish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fe’l</a:t>
            </a:r>
            <a:r>
              <a:rPr lang="en-US" dirty="0" smtClean="0"/>
              <a:t> </a:t>
            </a:r>
            <a:r>
              <a:rPr lang="en-US" dirty="0" err="1" smtClean="0"/>
              <a:t>hosil</a:t>
            </a:r>
            <a:r>
              <a:rPr lang="en-US" dirty="0" smtClean="0"/>
              <a:t> </a:t>
            </a:r>
            <a:r>
              <a:rPr lang="en-US" dirty="0" err="1" smtClean="0"/>
              <a:t>qilinadi</a:t>
            </a:r>
            <a:r>
              <a:rPr lang="en-US" dirty="0" smtClean="0"/>
              <a:t>  </a:t>
            </a:r>
            <a:endParaRPr lang="ru-RU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500034" y="2928934"/>
            <a:ext cx="3429024" cy="350046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3175" indent="17463" algn="just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4800" dirty="0" err="1"/>
              <a:t>Ko’z</a:t>
            </a:r>
            <a:r>
              <a:rPr lang="en-US" sz="4800" dirty="0"/>
              <a:t> – </a:t>
            </a:r>
            <a:r>
              <a:rPr lang="en-US" sz="4800" dirty="0" err="1"/>
              <a:t>ko’z</a:t>
            </a:r>
            <a:r>
              <a:rPr lang="en-US" sz="4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la</a:t>
            </a:r>
            <a:r>
              <a:rPr lang="en-US" sz="4800" dirty="0"/>
              <a:t> </a:t>
            </a:r>
          </a:p>
          <a:p>
            <a:pPr marL="3175" indent="17463" algn="just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US" sz="4800" dirty="0"/>
          </a:p>
          <a:p>
            <a:pPr marL="3175" indent="17463" algn="just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4800" dirty="0" err="1"/>
              <a:t>So’z</a:t>
            </a:r>
            <a:r>
              <a:rPr lang="en-US" sz="4800" dirty="0"/>
              <a:t> – </a:t>
            </a:r>
            <a:r>
              <a:rPr lang="en-US" sz="4800" dirty="0" err="1"/>
              <a:t>so’z</a:t>
            </a:r>
            <a:r>
              <a:rPr lang="en-US" sz="4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la</a:t>
            </a:r>
            <a:r>
              <a:rPr lang="en-US" sz="4800" dirty="0"/>
              <a:t> </a:t>
            </a:r>
          </a:p>
          <a:p>
            <a:pPr marL="3175" indent="17463" algn="just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US" sz="4800" dirty="0"/>
          </a:p>
          <a:p>
            <a:pPr marL="3175" indent="17463" algn="just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4800" dirty="0" err="1"/>
              <a:t>Qo’l</a:t>
            </a:r>
            <a:r>
              <a:rPr lang="en-US" sz="4800" dirty="0"/>
              <a:t> – </a:t>
            </a:r>
            <a:r>
              <a:rPr lang="en-US" sz="4800" dirty="0" err="1"/>
              <a:t>qo’l</a:t>
            </a:r>
            <a:r>
              <a:rPr lang="en-US" sz="4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la</a:t>
            </a:r>
            <a:r>
              <a:rPr lang="en-US" sz="4800" dirty="0"/>
              <a:t>  </a:t>
            </a:r>
            <a:endParaRPr lang="ru-RU" sz="4800" dirty="0"/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5214942" y="2928934"/>
            <a:ext cx="3429024" cy="350046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marL="3175" indent="17463" algn="just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4800" dirty="0" err="1"/>
              <a:t>Qars</a:t>
            </a:r>
            <a:r>
              <a:rPr lang="en-US" sz="4800" dirty="0"/>
              <a:t> – </a:t>
            </a:r>
            <a:r>
              <a:rPr lang="en-US" sz="4800" dirty="0" err="1"/>
              <a:t>qars</a:t>
            </a:r>
            <a:r>
              <a:rPr lang="en-US" sz="4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illa</a:t>
            </a:r>
            <a:r>
              <a:rPr lang="en-US" sz="4800" dirty="0"/>
              <a:t> </a:t>
            </a:r>
          </a:p>
          <a:p>
            <a:pPr marL="3175" indent="17463" algn="just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US" sz="4800" dirty="0"/>
          </a:p>
          <a:p>
            <a:pPr marL="3175" indent="17463" algn="just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4800" dirty="0" err="1"/>
              <a:t>Qag</a:t>
            </a:r>
            <a:r>
              <a:rPr lang="en-US" sz="4800" dirty="0"/>
              <a:t>’ – </a:t>
            </a:r>
            <a:r>
              <a:rPr lang="en-US" sz="4800" dirty="0" err="1"/>
              <a:t>qag’</a:t>
            </a:r>
            <a:r>
              <a:rPr lang="en-US" sz="4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illa</a:t>
            </a:r>
            <a:r>
              <a:rPr lang="en-US" sz="4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endParaRPr lang="en-US" sz="4800" dirty="0"/>
          </a:p>
          <a:p>
            <a:pPr marL="3175" indent="17463" algn="just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US" sz="4800" dirty="0"/>
          </a:p>
          <a:p>
            <a:pPr marL="3175" indent="17463" algn="just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4800" dirty="0" err="1"/>
              <a:t>Taq</a:t>
            </a:r>
            <a:r>
              <a:rPr lang="en-US" sz="4800" dirty="0"/>
              <a:t>  – </a:t>
            </a:r>
            <a:r>
              <a:rPr lang="en-US" sz="4800" dirty="0" err="1"/>
              <a:t>Taq</a:t>
            </a:r>
            <a:r>
              <a:rPr lang="en-US" sz="4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illa</a:t>
            </a:r>
            <a:r>
              <a:rPr lang="en-US" sz="4800" dirty="0"/>
              <a:t>  </a:t>
            </a:r>
            <a:endParaRPr lang="ru-RU" sz="4800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2726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Kataklardagi</a:t>
            </a:r>
            <a:r>
              <a:rPr lang="en-US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en-US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qaysi</a:t>
            </a:r>
            <a:r>
              <a:rPr lang="en-US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en-US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so’zlarning</a:t>
            </a:r>
            <a:r>
              <a:rPr lang="en-US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en-US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qaysi</a:t>
            </a:r>
            <a:r>
              <a:rPr lang="en-US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en-US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qismlari</a:t>
            </a:r>
            <a:r>
              <a:rPr lang="en-US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en-US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tushirib</a:t>
            </a:r>
            <a:r>
              <a:rPr lang="en-US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en-US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qoldirilgan</a:t>
            </a:r>
            <a:r>
              <a:rPr lang="en-US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? </a:t>
            </a:r>
            <a:br>
              <a:rPr lang="en-US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r>
              <a:rPr lang="en-US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Bo’sh</a:t>
            </a:r>
            <a:r>
              <a:rPr lang="en-US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en-US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kataklarni</a:t>
            </a:r>
            <a:r>
              <a:rPr lang="en-US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en-US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to’ldiring</a:t>
            </a:r>
            <a:r>
              <a:rPr lang="en-US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endParaRPr lang="ru-RU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grpSp>
        <p:nvGrpSpPr>
          <p:cNvPr id="10243" name="Группа 56"/>
          <p:cNvGrpSpPr>
            <a:grpSpLocks/>
          </p:cNvGrpSpPr>
          <p:nvPr/>
        </p:nvGrpSpPr>
        <p:grpSpPr bwMode="auto">
          <a:xfrm>
            <a:off x="500063" y="2214563"/>
            <a:ext cx="6715125" cy="4214812"/>
            <a:chOff x="428596" y="2428868"/>
            <a:chExt cx="6429420" cy="3571900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428596" y="2428868"/>
              <a:ext cx="1071570" cy="714380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600" dirty="0"/>
                <a:t>O’</a:t>
              </a:r>
              <a:endParaRPr lang="ru-RU" sz="3600" dirty="0"/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1500166" y="2428868"/>
              <a:ext cx="1071570" cy="714380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600" dirty="0"/>
                <a:t>R</a:t>
              </a:r>
              <a:endParaRPr lang="ru-RU" sz="3600" dirty="0"/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2571736" y="2428868"/>
              <a:ext cx="1071570" cy="714380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3643306" y="2428868"/>
              <a:ext cx="1071570" cy="714380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0" name="Прямоугольник 9"/>
            <p:cNvSpPr/>
            <p:nvPr/>
          </p:nvSpPr>
          <p:spPr>
            <a:xfrm>
              <a:off x="2571736" y="3143248"/>
              <a:ext cx="1071570" cy="714381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3643306" y="3143248"/>
              <a:ext cx="1071570" cy="714381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2571736" y="3857628"/>
              <a:ext cx="1071570" cy="714380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3643306" y="3857628"/>
              <a:ext cx="1071570" cy="714380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9" name="Прямоугольник 18"/>
            <p:cNvSpPr/>
            <p:nvPr/>
          </p:nvSpPr>
          <p:spPr>
            <a:xfrm>
              <a:off x="2571736" y="4572008"/>
              <a:ext cx="1071570" cy="714381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0" name="Прямоугольник 19"/>
            <p:cNvSpPr/>
            <p:nvPr/>
          </p:nvSpPr>
          <p:spPr>
            <a:xfrm>
              <a:off x="3643306" y="4572008"/>
              <a:ext cx="1071570" cy="714381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1" name="Прямоугольник 20"/>
            <p:cNvSpPr/>
            <p:nvPr/>
          </p:nvSpPr>
          <p:spPr>
            <a:xfrm>
              <a:off x="4714876" y="4572008"/>
              <a:ext cx="1071570" cy="714381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4" name="Прямоугольник 23"/>
            <p:cNvSpPr/>
            <p:nvPr/>
          </p:nvSpPr>
          <p:spPr>
            <a:xfrm>
              <a:off x="2571736" y="5286388"/>
              <a:ext cx="1071570" cy="714380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5" name="Прямоугольник 24"/>
            <p:cNvSpPr/>
            <p:nvPr/>
          </p:nvSpPr>
          <p:spPr>
            <a:xfrm>
              <a:off x="3643306" y="5286388"/>
              <a:ext cx="1071570" cy="714380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6" name="Прямоугольник 25"/>
            <p:cNvSpPr/>
            <p:nvPr/>
          </p:nvSpPr>
          <p:spPr>
            <a:xfrm>
              <a:off x="4714876" y="5286388"/>
              <a:ext cx="1071570" cy="714380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8" name="Прямоугольник 27"/>
            <p:cNvSpPr/>
            <p:nvPr/>
          </p:nvSpPr>
          <p:spPr>
            <a:xfrm>
              <a:off x="4714876" y="3848210"/>
              <a:ext cx="1071570" cy="714381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9" name="Прямоугольник 28"/>
            <p:cNvSpPr/>
            <p:nvPr/>
          </p:nvSpPr>
          <p:spPr>
            <a:xfrm>
              <a:off x="5786446" y="4572008"/>
              <a:ext cx="1071570" cy="714381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30" name="Прямоугольник 29"/>
            <p:cNvSpPr/>
            <p:nvPr/>
          </p:nvSpPr>
          <p:spPr>
            <a:xfrm>
              <a:off x="5786446" y="5286388"/>
              <a:ext cx="1071570" cy="714380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31" name="Прямоугольник 30"/>
            <p:cNvSpPr/>
            <p:nvPr/>
          </p:nvSpPr>
          <p:spPr>
            <a:xfrm>
              <a:off x="428596" y="3143248"/>
              <a:ext cx="1071570" cy="714381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600" dirty="0"/>
                <a:t>O’</a:t>
              </a:r>
              <a:endParaRPr lang="ru-RU" sz="3600" dirty="0"/>
            </a:p>
          </p:txBody>
        </p:sp>
        <p:sp>
          <p:nvSpPr>
            <p:cNvPr id="32" name="Прямоугольник 31"/>
            <p:cNvSpPr/>
            <p:nvPr/>
          </p:nvSpPr>
          <p:spPr>
            <a:xfrm>
              <a:off x="1500166" y="3143248"/>
              <a:ext cx="1071570" cy="714381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600" dirty="0"/>
                <a:t>R</a:t>
              </a:r>
              <a:endParaRPr lang="ru-RU" sz="3600" dirty="0"/>
            </a:p>
          </p:txBody>
        </p:sp>
        <p:sp>
          <p:nvSpPr>
            <p:cNvPr id="33" name="Прямоугольник 32"/>
            <p:cNvSpPr/>
            <p:nvPr/>
          </p:nvSpPr>
          <p:spPr>
            <a:xfrm>
              <a:off x="428596" y="3857628"/>
              <a:ext cx="1071570" cy="714380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600" dirty="0"/>
                <a:t>O’</a:t>
              </a:r>
              <a:endParaRPr lang="ru-RU" sz="3600" dirty="0"/>
            </a:p>
          </p:txBody>
        </p:sp>
        <p:sp>
          <p:nvSpPr>
            <p:cNvPr id="34" name="Прямоугольник 33"/>
            <p:cNvSpPr/>
            <p:nvPr/>
          </p:nvSpPr>
          <p:spPr>
            <a:xfrm>
              <a:off x="1500166" y="3857628"/>
              <a:ext cx="1071570" cy="714380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600" dirty="0"/>
                <a:t>R</a:t>
              </a:r>
              <a:endParaRPr lang="ru-RU" sz="3600" dirty="0"/>
            </a:p>
          </p:txBody>
        </p:sp>
        <p:sp>
          <p:nvSpPr>
            <p:cNvPr id="37" name="Прямоугольник 36"/>
            <p:cNvSpPr/>
            <p:nvPr/>
          </p:nvSpPr>
          <p:spPr>
            <a:xfrm>
              <a:off x="428596" y="4572008"/>
              <a:ext cx="1071570" cy="714381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600" dirty="0"/>
                <a:t>O’</a:t>
              </a:r>
              <a:endParaRPr lang="ru-RU" sz="3600" dirty="0"/>
            </a:p>
          </p:txBody>
        </p:sp>
        <p:sp>
          <p:nvSpPr>
            <p:cNvPr id="38" name="Прямоугольник 37"/>
            <p:cNvSpPr/>
            <p:nvPr/>
          </p:nvSpPr>
          <p:spPr>
            <a:xfrm>
              <a:off x="1500166" y="4572008"/>
              <a:ext cx="1071570" cy="714381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600" dirty="0"/>
                <a:t>R</a:t>
              </a:r>
              <a:endParaRPr lang="ru-RU" sz="3600" dirty="0"/>
            </a:p>
          </p:txBody>
        </p:sp>
        <p:sp>
          <p:nvSpPr>
            <p:cNvPr id="39" name="Прямоугольник 38"/>
            <p:cNvSpPr/>
            <p:nvPr/>
          </p:nvSpPr>
          <p:spPr>
            <a:xfrm>
              <a:off x="428596" y="5286388"/>
              <a:ext cx="1071570" cy="714380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600" dirty="0"/>
                <a:t>O’</a:t>
              </a:r>
              <a:endParaRPr lang="ru-RU" sz="3600" dirty="0"/>
            </a:p>
          </p:txBody>
        </p:sp>
        <p:sp>
          <p:nvSpPr>
            <p:cNvPr id="40" name="Прямоугольник 39"/>
            <p:cNvSpPr/>
            <p:nvPr/>
          </p:nvSpPr>
          <p:spPr>
            <a:xfrm>
              <a:off x="1500166" y="5286388"/>
              <a:ext cx="1071570" cy="714380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600" dirty="0"/>
                <a:t>R</a:t>
              </a:r>
              <a:endParaRPr lang="ru-RU" sz="3600" dirty="0"/>
            </a:p>
          </p:txBody>
        </p:sp>
      </p:grp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46731" y="285728"/>
            <a:ext cx="4397269" cy="3571900"/>
          </a:xfrm>
          <a:prstGeom prst="ellipse">
            <a:avLst/>
          </a:prstGeom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  <a:softEdge rad="1125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357166"/>
            <a:ext cx="8572560" cy="6143668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Hozircha</a:t>
            </a:r>
            <a:r>
              <a:rPr lang="en-US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men </a:t>
            </a:r>
            <a:r>
              <a:rPr lang="en-US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o’quv</a:t>
            </a:r>
            <a:r>
              <a:rPr lang="en-US" sz="36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chi</a:t>
            </a:r>
            <a:r>
              <a:rPr lang="en-US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Bo’lsam</a:t>
            </a:r>
            <a:r>
              <a:rPr lang="en-US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deyman</a:t>
            </a:r>
            <a:r>
              <a:rPr lang="en-US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quruv</a:t>
            </a:r>
            <a:r>
              <a:rPr lang="en-US" sz="36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chi</a:t>
            </a:r>
            <a:r>
              <a:rPr lang="en-US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Quruv</a:t>
            </a:r>
            <a:r>
              <a:rPr lang="en-US" sz="36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chilik</a:t>
            </a:r>
            <a:r>
              <a:rPr lang="en-US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g’oyat</a:t>
            </a:r>
            <a:r>
              <a:rPr lang="en-US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soz</a:t>
            </a:r>
            <a:r>
              <a:rPr lang="en-US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Yuksakka</a:t>
            </a:r>
            <a:r>
              <a:rPr lang="en-US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etsam</a:t>
            </a:r>
            <a:r>
              <a:rPr lang="en-US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parvoz</a:t>
            </a:r>
            <a:r>
              <a:rPr lang="en-US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Quray</a:t>
            </a:r>
            <a:r>
              <a:rPr lang="en-US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yangi</a:t>
            </a:r>
            <a:r>
              <a:rPr lang="en-US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parvoz</a:t>
            </a:r>
            <a:r>
              <a:rPr lang="en-US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Quray</a:t>
            </a:r>
            <a:r>
              <a:rPr lang="en-US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yangi</a:t>
            </a:r>
            <a:r>
              <a:rPr lang="en-US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uylarni</a:t>
            </a:r>
            <a:r>
              <a:rPr lang="en-US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;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Boshlay</a:t>
            </a:r>
            <a:r>
              <a:rPr lang="en-US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hovli</a:t>
            </a:r>
            <a:r>
              <a:rPr lang="en-US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to’ylarni</a:t>
            </a:r>
            <a:endParaRPr lang="en-US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So’zlardagi</a:t>
            </a:r>
            <a:r>
              <a:rPr lang="en-US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so’z</a:t>
            </a:r>
            <a:r>
              <a:rPr lang="en-US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yasovchi</a:t>
            </a:r>
            <a:r>
              <a:rPr lang="en-US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</a:t>
            </a:r>
            <a:endParaRPr lang="en-US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qo’shimchalarni</a:t>
            </a:r>
            <a:r>
              <a:rPr lang="en-US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toping? 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3600" dirty="0" smtClean="0"/>
              <a:t>   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3600" dirty="0" smtClean="0"/>
              <a:t>  </a:t>
            </a:r>
            <a:endParaRPr lang="ru-RU" sz="3600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222</Words>
  <Application>Microsoft Office PowerPoint</Application>
  <PresentationFormat>Экран (4:3)</PresentationFormat>
  <Paragraphs>124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So’zning morfemik tarkibini boshlang’ich sinflarda o’rgatish </vt:lpstr>
      <vt:lpstr>Morfema so’zning eng kichik bo’linmaydigan ma’noli qismi. So’zning morfemik tarkibi o’zak va qo’shimchalardir   </vt:lpstr>
      <vt:lpstr>Презентация PowerPoint</vt:lpstr>
      <vt:lpstr>Ma’no va shakl jihatidan umumiy qismga ega bo’lgan so’zlar o’zakdosh so’zlardir    </vt:lpstr>
      <vt:lpstr>Презентация PowerPoint</vt:lpstr>
      <vt:lpstr>Ot yasovchi qo’shimchalar</vt:lpstr>
      <vt:lpstr>Sifat yasovchi qo’shimchalar </vt:lpstr>
      <vt:lpstr>Fe’l  yasovchi qo’shimchalar</vt:lpstr>
      <vt:lpstr>Kataklardagi qaysi so’zlarning qaysi qismlari tushirib qoldirilgan?  Bo’sh kataklarni to’ldiring 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Mavzu.  So’zning morfemik tarkibini boshlang’ich sinflarda o’rgatish</dc:title>
  <dc:creator>arxiv.uz</dc:creator>
  <cp:lastModifiedBy>Asd</cp:lastModifiedBy>
  <cp:revision>16</cp:revision>
  <dcterms:created xsi:type="dcterms:W3CDTF">2012-05-03T12:23:20Z</dcterms:created>
  <dcterms:modified xsi:type="dcterms:W3CDTF">2020-12-17T16:29:55Z</dcterms:modified>
</cp:coreProperties>
</file>